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605DA-BF3C-4298-8AFD-15CA3204FF0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799-326D-4B67-8727-A414BD26BE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5902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605DA-BF3C-4298-8AFD-15CA3204FF0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799-326D-4B67-8727-A414BD26BE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1439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605DA-BF3C-4298-8AFD-15CA3204FF0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799-326D-4B67-8727-A414BD26BE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8800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605DA-BF3C-4298-8AFD-15CA3204FF0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799-326D-4B67-8727-A414BD26BE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1819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605DA-BF3C-4298-8AFD-15CA3204FF0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799-326D-4B67-8727-A414BD26BE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7990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605DA-BF3C-4298-8AFD-15CA3204FF0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799-326D-4B67-8727-A414BD26BE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0069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605DA-BF3C-4298-8AFD-15CA3204FF0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799-326D-4B67-8727-A414BD26BE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279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605DA-BF3C-4298-8AFD-15CA3204FF0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799-326D-4B67-8727-A414BD26BE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6205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605DA-BF3C-4298-8AFD-15CA3204FF0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799-326D-4B67-8727-A414BD26BE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3092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605DA-BF3C-4298-8AFD-15CA3204FF0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799-326D-4B67-8727-A414BD26BE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7058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605DA-BF3C-4298-8AFD-15CA3204FF0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4799-326D-4B67-8727-A414BD26BE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0858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605DA-BF3C-4298-8AFD-15CA3204FF03}" type="datetimeFigureOut">
              <a:rPr lang="nl-NL" smtClean="0"/>
              <a:t>26-4-2018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64799-326D-4B67-8727-A414BD26BE9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1101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Jouw sociale media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Laat het zien!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69367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Terugblik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hebben de vorige keer gedaan? </a:t>
            </a:r>
          </a:p>
          <a:p>
            <a:r>
              <a:rPr lang="nl-NL" dirty="0" smtClean="0"/>
              <a:t>Waar hebben we het over gehad? 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0175" y="3614738"/>
            <a:ext cx="6143625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077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Jouw sociale media!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Iedereen heeft ervaring met een vorm van sociale media. </a:t>
            </a:r>
          </a:p>
          <a:p>
            <a:endParaRPr lang="nl-NL" dirty="0"/>
          </a:p>
          <a:p>
            <a:r>
              <a:rPr lang="nl-NL" dirty="0" smtClean="0"/>
              <a:t>Wie durft zijn / haar sociale media aan de klas te laten zien??? </a:t>
            </a:r>
          </a:p>
          <a:p>
            <a:pPr lvl="1"/>
            <a:r>
              <a:rPr lang="nl-NL" dirty="0" smtClean="0"/>
              <a:t>Vertel welke </a:t>
            </a:r>
            <a:r>
              <a:rPr lang="nl-NL" dirty="0" err="1" smtClean="0"/>
              <a:t>social</a:t>
            </a:r>
            <a:r>
              <a:rPr lang="nl-NL" dirty="0" smtClean="0"/>
              <a:t> media je hebt. </a:t>
            </a:r>
          </a:p>
          <a:p>
            <a:pPr lvl="1"/>
            <a:r>
              <a:rPr lang="nl-NL" dirty="0" smtClean="0"/>
              <a:t>Vertel wat je daarmee doet. </a:t>
            </a:r>
          </a:p>
          <a:p>
            <a:pPr lvl="1"/>
            <a:r>
              <a:rPr lang="nl-NL" dirty="0" smtClean="0"/>
              <a:t>Vertel wat je ervan vindt. </a:t>
            </a:r>
          </a:p>
          <a:p>
            <a:pPr lvl="1"/>
            <a:r>
              <a:rPr lang="nl-NL" dirty="0" smtClean="0"/>
              <a:t>Laat zien wat je bezig houdt. </a:t>
            </a:r>
          </a:p>
        </p:txBody>
      </p:sp>
    </p:spTree>
    <p:extLst>
      <p:ext uri="{BB962C8B-B14F-4D97-AF65-F5344CB8AC3E}">
        <p14:creationId xmlns:p14="http://schemas.microsoft.com/office/powerpoint/2010/main" val="143456500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76</Words>
  <Application>Microsoft Office PowerPoint</Application>
  <PresentationFormat>Breedbeeld</PresentationFormat>
  <Paragraphs>13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Jouw sociale media </vt:lpstr>
      <vt:lpstr>Terugblik </vt:lpstr>
      <vt:lpstr>Jouw sociale media!</vt:lpstr>
    </vt:vector>
  </TitlesOfParts>
  <Company>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Jouw sociale media</dc:title>
  <dc:creator>Bouwmeister, Hanneke</dc:creator>
  <cp:lastModifiedBy>Bouwmeister, Hanneke</cp:lastModifiedBy>
  <cp:revision>2</cp:revision>
  <dcterms:created xsi:type="dcterms:W3CDTF">2018-04-26T09:55:03Z</dcterms:created>
  <dcterms:modified xsi:type="dcterms:W3CDTF">2018-04-26T09:57:49Z</dcterms:modified>
</cp:coreProperties>
</file>