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20013-FEB9-453D-A44F-38D7784325EC}" type="datetimeFigureOut">
              <a:rPr lang="nl-NL" smtClean="0"/>
              <a:t>26-4-2018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62E27-CE69-4CBF-B1A2-5A3CC338578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691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20013-FEB9-453D-A44F-38D7784325EC}" type="datetimeFigureOut">
              <a:rPr lang="nl-NL" smtClean="0"/>
              <a:t>26-4-2018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62E27-CE69-4CBF-B1A2-5A3CC338578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3143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20013-FEB9-453D-A44F-38D7784325EC}" type="datetimeFigureOut">
              <a:rPr lang="nl-NL" smtClean="0"/>
              <a:t>26-4-2018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62E27-CE69-4CBF-B1A2-5A3CC3385785}" type="slidenum">
              <a:rPr lang="nl-NL" smtClean="0"/>
              <a:t>‹nr.›</a:t>
            </a:fld>
            <a:endParaRPr lang="nl-N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092843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20013-FEB9-453D-A44F-38D7784325EC}" type="datetimeFigureOut">
              <a:rPr lang="nl-NL" smtClean="0"/>
              <a:t>26-4-2018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62E27-CE69-4CBF-B1A2-5A3CC338578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890772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20013-FEB9-453D-A44F-38D7784325EC}" type="datetimeFigureOut">
              <a:rPr lang="nl-NL" smtClean="0"/>
              <a:t>26-4-2018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62E27-CE69-4CBF-B1A2-5A3CC3385785}" type="slidenum">
              <a:rPr lang="nl-NL" smtClean="0"/>
              <a:t>‹nr.›</a:t>
            </a:fld>
            <a:endParaRPr lang="nl-N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356345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20013-FEB9-453D-A44F-38D7784325EC}" type="datetimeFigureOut">
              <a:rPr lang="nl-NL" smtClean="0"/>
              <a:t>26-4-2018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62E27-CE69-4CBF-B1A2-5A3CC338578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934634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20013-FEB9-453D-A44F-38D7784325EC}" type="datetimeFigureOut">
              <a:rPr lang="nl-NL" smtClean="0"/>
              <a:t>26-4-2018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62E27-CE69-4CBF-B1A2-5A3CC338578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071120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20013-FEB9-453D-A44F-38D7784325EC}" type="datetimeFigureOut">
              <a:rPr lang="nl-NL" smtClean="0"/>
              <a:t>26-4-2018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62E27-CE69-4CBF-B1A2-5A3CC338578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78209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20013-FEB9-453D-A44F-38D7784325EC}" type="datetimeFigureOut">
              <a:rPr lang="nl-NL" smtClean="0"/>
              <a:t>26-4-2018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62E27-CE69-4CBF-B1A2-5A3CC338578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30812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20013-FEB9-453D-A44F-38D7784325EC}" type="datetimeFigureOut">
              <a:rPr lang="nl-NL" smtClean="0"/>
              <a:t>26-4-2018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62E27-CE69-4CBF-B1A2-5A3CC338578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00601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20013-FEB9-453D-A44F-38D7784325EC}" type="datetimeFigureOut">
              <a:rPr lang="nl-NL" smtClean="0"/>
              <a:t>26-4-2018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62E27-CE69-4CBF-B1A2-5A3CC338578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48523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20013-FEB9-453D-A44F-38D7784325EC}" type="datetimeFigureOut">
              <a:rPr lang="nl-NL" smtClean="0"/>
              <a:t>26-4-2018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62E27-CE69-4CBF-B1A2-5A3CC338578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6697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20013-FEB9-453D-A44F-38D7784325EC}" type="datetimeFigureOut">
              <a:rPr lang="nl-NL" smtClean="0"/>
              <a:t>26-4-2018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62E27-CE69-4CBF-B1A2-5A3CC338578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25611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20013-FEB9-453D-A44F-38D7784325EC}" type="datetimeFigureOut">
              <a:rPr lang="nl-NL" smtClean="0"/>
              <a:t>26-4-2018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62E27-CE69-4CBF-B1A2-5A3CC338578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02263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20013-FEB9-453D-A44F-38D7784325EC}" type="datetimeFigureOut">
              <a:rPr lang="nl-NL" smtClean="0"/>
              <a:t>26-4-2018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62E27-CE69-4CBF-B1A2-5A3CC338578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30152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62E27-CE69-4CBF-B1A2-5A3CC3385785}" type="slidenum">
              <a:rPr lang="nl-NL" smtClean="0"/>
              <a:t>‹nr.›</a:t>
            </a:fld>
            <a:endParaRPr lang="nl-N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20013-FEB9-453D-A44F-38D7784325EC}" type="datetimeFigureOut">
              <a:rPr lang="nl-NL" smtClean="0"/>
              <a:t>26-4-2018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5829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20013-FEB9-453D-A44F-38D7784325EC}" type="datetimeFigureOut">
              <a:rPr lang="nl-NL" smtClean="0"/>
              <a:t>26-4-2018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E062E27-CE69-4CBF-B1A2-5A3CC338578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84858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oQT8Ef9SZ3Q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rc40fLsJcl4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ocZ-5z-Q634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fPp8Mwu_QnM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Berichten in de media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Mediaboodschappen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05444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Terugblik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Waar hebben we het de vorige les over gehad? </a:t>
            </a:r>
          </a:p>
          <a:p>
            <a:r>
              <a:rPr lang="nl-NL" dirty="0" smtClean="0"/>
              <a:t>Wat heb je gedaan? 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0175" y="3614738"/>
            <a:ext cx="6143625" cy="2562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4077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Berichten in de media.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dirty="0" smtClean="0"/>
              <a:t>Elke dag komen er berichten in de media. </a:t>
            </a:r>
          </a:p>
          <a:p>
            <a:pPr lvl="1"/>
            <a:r>
              <a:rPr lang="nl-NL" dirty="0" smtClean="0"/>
              <a:t>Nieuws</a:t>
            </a:r>
          </a:p>
          <a:p>
            <a:pPr lvl="2"/>
            <a:r>
              <a:rPr lang="nl-NL" dirty="0" smtClean="0"/>
              <a:t>Krant </a:t>
            </a:r>
          </a:p>
          <a:p>
            <a:pPr lvl="2"/>
            <a:r>
              <a:rPr lang="nl-NL" dirty="0" smtClean="0"/>
              <a:t>Tv</a:t>
            </a:r>
          </a:p>
          <a:p>
            <a:pPr lvl="2"/>
            <a:r>
              <a:rPr lang="nl-NL" dirty="0" smtClean="0"/>
              <a:t>Internet </a:t>
            </a:r>
          </a:p>
          <a:p>
            <a:pPr lvl="1"/>
            <a:r>
              <a:rPr lang="nl-NL" dirty="0" smtClean="0"/>
              <a:t>Sociale media </a:t>
            </a:r>
          </a:p>
          <a:p>
            <a:pPr lvl="2"/>
            <a:r>
              <a:rPr lang="nl-NL" dirty="0" smtClean="0"/>
              <a:t>Facebook</a:t>
            </a:r>
          </a:p>
          <a:p>
            <a:pPr lvl="2"/>
            <a:r>
              <a:rPr lang="nl-NL" dirty="0" smtClean="0"/>
              <a:t>Instagram </a:t>
            </a:r>
          </a:p>
          <a:p>
            <a:pPr lvl="2"/>
            <a:r>
              <a:rPr lang="nl-NL" dirty="0" smtClean="0"/>
              <a:t>Snapchat </a:t>
            </a:r>
          </a:p>
          <a:p>
            <a:pPr lvl="2"/>
            <a:r>
              <a:rPr lang="nl-NL" dirty="0" err="1" smtClean="0"/>
              <a:t>Whatsapp</a:t>
            </a:r>
            <a:r>
              <a:rPr lang="nl-NL" dirty="0" smtClean="0"/>
              <a:t> </a:t>
            </a:r>
          </a:p>
          <a:p>
            <a:pPr lvl="2"/>
            <a:r>
              <a:rPr lang="nl-NL" dirty="0" smtClean="0"/>
              <a:t>Enz. </a:t>
            </a:r>
          </a:p>
          <a:p>
            <a:pPr lvl="1"/>
            <a:r>
              <a:rPr lang="nl-NL" dirty="0" smtClean="0"/>
              <a:t>Andere berichten? </a:t>
            </a:r>
          </a:p>
          <a:p>
            <a:pPr lvl="1"/>
            <a:endParaRPr lang="nl-NL" dirty="0" smtClean="0"/>
          </a:p>
          <a:p>
            <a:pPr lvl="1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51367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Berichten in de media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Vorige keer heb je geleerd dat berichten een bepaalde boodschap overbrengen. </a:t>
            </a:r>
          </a:p>
          <a:p>
            <a:pPr lvl="1"/>
            <a:r>
              <a:rPr lang="nl-NL" dirty="0" smtClean="0"/>
              <a:t>Nieuwsbericht </a:t>
            </a:r>
            <a:r>
              <a:rPr lang="nl-NL" dirty="0" smtClean="0">
                <a:sym typeface="Wingdings" panose="05000000000000000000" pitchFamily="2" charset="2"/>
              </a:rPr>
              <a:t> informeren, informatie geven </a:t>
            </a:r>
          </a:p>
          <a:p>
            <a:pPr lvl="1"/>
            <a:r>
              <a:rPr lang="nl-NL" dirty="0" smtClean="0">
                <a:sym typeface="Wingdings" panose="05000000000000000000" pitchFamily="2" charset="2"/>
              </a:rPr>
              <a:t>Reclame  overhalen om iets te doen / kopen</a:t>
            </a:r>
          </a:p>
          <a:p>
            <a:pPr lvl="1"/>
            <a:r>
              <a:rPr lang="nl-NL" dirty="0" smtClean="0">
                <a:sym typeface="Wingdings" panose="05000000000000000000" pitchFamily="2" charset="2"/>
              </a:rPr>
              <a:t>Sociale media  amuseren, delen, enz. 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Jullie gaan zo naar een aantal filmpjes kijken. </a:t>
            </a:r>
            <a:br>
              <a:rPr lang="nl-NL" dirty="0" smtClean="0">
                <a:sym typeface="Wingdings" panose="05000000000000000000" pitchFamily="2" charset="2"/>
              </a:rPr>
            </a:br>
            <a:r>
              <a:rPr lang="nl-NL" dirty="0" smtClean="0">
                <a:sym typeface="Wingdings" panose="05000000000000000000" pitchFamily="2" charset="2"/>
              </a:rPr>
              <a:t>Bedenk wat de boodschap van de berichten kan zijn. </a:t>
            </a:r>
            <a:br>
              <a:rPr lang="nl-NL" dirty="0" smtClean="0">
                <a:sym typeface="Wingdings" panose="05000000000000000000" pitchFamily="2" charset="2"/>
              </a:rPr>
            </a:br>
            <a:r>
              <a:rPr lang="nl-NL" dirty="0" smtClean="0">
                <a:sym typeface="Wingdings" panose="05000000000000000000" pitchFamily="2" charset="2"/>
              </a:rPr>
              <a:t>Wat wil iemand hiermee bereiken? </a:t>
            </a:r>
          </a:p>
          <a:p>
            <a:pPr lvl="1"/>
            <a:endParaRPr lang="nl-NL" dirty="0" smtClean="0">
              <a:sym typeface="Wingdings" panose="05000000000000000000" pitchFamily="2" charset="2"/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9764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Filmpje 1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>
                <a:hlinkClick r:id="rId2"/>
              </a:rPr>
              <a:t>https://</a:t>
            </a:r>
            <a:r>
              <a:rPr lang="nl-NL" dirty="0" smtClean="0">
                <a:hlinkClick r:id="rId2"/>
              </a:rPr>
              <a:t>www.youtube.com/watch?v=oQT8Ef9SZ3Q</a:t>
            </a:r>
            <a:endParaRPr lang="nl-NL" dirty="0" smtClean="0"/>
          </a:p>
          <a:p>
            <a:endParaRPr lang="nl-NL" dirty="0"/>
          </a:p>
          <a:p>
            <a:r>
              <a:rPr lang="nl-NL" dirty="0" smtClean="0"/>
              <a:t>Wat is de boodschap? </a:t>
            </a:r>
            <a:endParaRPr lang="nl-NL" dirty="0"/>
          </a:p>
          <a:p>
            <a:r>
              <a:rPr lang="nl-NL" dirty="0" smtClean="0"/>
              <a:t>Wat wil iemand bereiken? </a:t>
            </a:r>
          </a:p>
          <a:p>
            <a:r>
              <a:rPr lang="nl-NL" dirty="0" smtClean="0"/>
              <a:t>Wat wil iemand dat je gaat doen?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876790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Filmpje 2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>
                <a:hlinkClick r:id="rId2"/>
              </a:rPr>
              <a:t>https://</a:t>
            </a:r>
            <a:r>
              <a:rPr lang="nl-NL" dirty="0" smtClean="0">
                <a:hlinkClick r:id="rId2"/>
              </a:rPr>
              <a:t>www.youtube.com/watch?v=rc40fLsJcl4</a:t>
            </a:r>
            <a:r>
              <a:rPr lang="nl-NL" dirty="0" smtClean="0"/>
              <a:t> </a:t>
            </a:r>
          </a:p>
          <a:p>
            <a:endParaRPr lang="nl-NL" dirty="0" smtClean="0"/>
          </a:p>
          <a:p>
            <a:r>
              <a:rPr lang="nl-NL" dirty="0" smtClean="0"/>
              <a:t>Wat is de boodschap? </a:t>
            </a:r>
          </a:p>
          <a:p>
            <a:r>
              <a:rPr lang="nl-NL" dirty="0" smtClean="0"/>
              <a:t>Wat wil iemand bereiken? </a:t>
            </a:r>
          </a:p>
          <a:p>
            <a:r>
              <a:rPr lang="nl-NL" dirty="0" smtClean="0"/>
              <a:t>Wat wil iemand dat je gaat doen?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656778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Filmpje 3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>
                <a:hlinkClick r:id="rId2"/>
              </a:rPr>
              <a:t>https://</a:t>
            </a:r>
            <a:r>
              <a:rPr lang="nl-NL" dirty="0" smtClean="0">
                <a:hlinkClick r:id="rId2"/>
              </a:rPr>
              <a:t>www.youtube.com/watch?v=ocZ-5z-Q634</a:t>
            </a:r>
            <a:r>
              <a:rPr lang="nl-NL" dirty="0" smtClean="0"/>
              <a:t> </a:t>
            </a:r>
          </a:p>
          <a:p>
            <a:endParaRPr lang="nl-NL" dirty="0"/>
          </a:p>
          <a:p>
            <a:r>
              <a:rPr lang="nl-NL" dirty="0" smtClean="0"/>
              <a:t>Wat is de boodschap? </a:t>
            </a:r>
          </a:p>
          <a:p>
            <a:r>
              <a:rPr lang="nl-NL" dirty="0" smtClean="0"/>
              <a:t>Wat wil iemand bereiken? </a:t>
            </a:r>
          </a:p>
          <a:p>
            <a:r>
              <a:rPr lang="nl-NL" dirty="0" smtClean="0"/>
              <a:t>Wat wil iemand dat je gaat doen?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453473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Filmpje 4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>
                <a:hlinkClick r:id="rId2"/>
              </a:rPr>
              <a:t>https://</a:t>
            </a:r>
            <a:r>
              <a:rPr lang="nl-NL" dirty="0" smtClean="0">
                <a:hlinkClick r:id="rId2"/>
              </a:rPr>
              <a:t>www.youtube.com/watch?v=fPp8Mwu_QnM</a:t>
            </a:r>
            <a:r>
              <a:rPr lang="nl-NL" dirty="0" smtClean="0"/>
              <a:t> </a:t>
            </a:r>
          </a:p>
          <a:p>
            <a:endParaRPr lang="nl-NL" dirty="0"/>
          </a:p>
          <a:p>
            <a:r>
              <a:rPr lang="nl-NL" dirty="0" smtClean="0"/>
              <a:t>Wat is de boodschap? </a:t>
            </a:r>
          </a:p>
          <a:p>
            <a:r>
              <a:rPr lang="nl-NL" dirty="0" smtClean="0"/>
              <a:t>Wat wil iemand bereiken? </a:t>
            </a:r>
          </a:p>
          <a:p>
            <a:r>
              <a:rPr lang="nl-NL" dirty="0" smtClean="0"/>
              <a:t>Wat wil iemand dat je gaat doen?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796969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Opdracht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Zoek zelf (of in tweetallen) naar een filmpje met een bepaalde boodschap. </a:t>
            </a:r>
          </a:p>
          <a:p>
            <a:r>
              <a:rPr lang="nl-NL" dirty="0" smtClean="0"/>
              <a:t>Dit filmpje gaan jullie aan de klas laten zien. Vertel daarbij:</a:t>
            </a:r>
          </a:p>
          <a:p>
            <a:pPr lvl="1"/>
            <a:r>
              <a:rPr lang="nl-NL" dirty="0" smtClean="0"/>
              <a:t>Waarom je dit filmpje hebt gekozen</a:t>
            </a:r>
          </a:p>
          <a:p>
            <a:pPr lvl="1"/>
            <a:r>
              <a:rPr lang="nl-NL" dirty="0" smtClean="0"/>
              <a:t>Wat volgens jullie de boodschap is </a:t>
            </a:r>
          </a:p>
          <a:p>
            <a:endParaRPr lang="nl-NL" dirty="0"/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434" y="4292669"/>
            <a:ext cx="6965696" cy="1748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00092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36</TotalTime>
  <Words>232</Words>
  <Application>Microsoft Office PowerPoint</Application>
  <PresentationFormat>Breedbeeld</PresentationFormat>
  <Paragraphs>53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4" baseType="lpstr">
      <vt:lpstr>Arial</vt:lpstr>
      <vt:lpstr>Trebuchet MS</vt:lpstr>
      <vt:lpstr>Wingdings</vt:lpstr>
      <vt:lpstr>Wingdings 3</vt:lpstr>
      <vt:lpstr>Facet</vt:lpstr>
      <vt:lpstr>Berichten in de media</vt:lpstr>
      <vt:lpstr>Terugblik </vt:lpstr>
      <vt:lpstr>Berichten in de media. </vt:lpstr>
      <vt:lpstr>Berichten in de media </vt:lpstr>
      <vt:lpstr>Filmpje 1 </vt:lpstr>
      <vt:lpstr>Filmpje 2</vt:lpstr>
      <vt:lpstr>Filmpje 3 </vt:lpstr>
      <vt:lpstr>Filmpje 4 </vt:lpstr>
      <vt:lpstr>Opdracht </vt:lpstr>
    </vt:vector>
  </TitlesOfParts>
  <Company>School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Berichten in de media</dc:title>
  <dc:creator>Bouwmeister, Hanneke</dc:creator>
  <cp:lastModifiedBy>Bouwmeister, Hanneke</cp:lastModifiedBy>
  <cp:revision>6</cp:revision>
  <dcterms:created xsi:type="dcterms:W3CDTF">2018-04-19T09:09:02Z</dcterms:created>
  <dcterms:modified xsi:type="dcterms:W3CDTF">2018-04-26T09:08:27Z</dcterms:modified>
</cp:coreProperties>
</file>