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9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14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284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077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563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463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112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2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8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60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52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69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6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26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15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2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20013-FEB9-453D-A44F-38D7784325EC}" type="datetimeFigureOut">
              <a:rPr lang="nl-NL" smtClean="0"/>
              <a:t>26-4-2018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062E27-CE69-4CBF-B1A2-5A3CC33857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85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QT8Ef9SZ3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c40fLsJcl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Z-5z-Q63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Pp8Mwu_Qn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Berichten in de media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Mediaboodschappen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544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hebben we het de vorige les over gehad? </a:t>
            </a:r>
          </a:p>
          <a:p>
            <a:r>
              <a:rPr lang="nl-NL" dirty="0" smtClean="0"/>
              <a:t>Wat heb je gedaan?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175" y="3614738"/>
            <a:ext cx="61436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7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Berichten in de media.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Elke dag komen er berichten in de media. </a:t>
            </a:r>
          </a:p>
          <a:p>
            <a:pPr lvl="1"/>
            <a:r>
              <a:rPr lang="nl-NL" dirty="0" smtClean="0"/>
              <a:t>Nieuws</a:t>
            </a:r>
          </a:p>
          <a:p>
            <a:pPr lvl="2"/>
            <a:r>
              <a:rPr lang="nl-NL" dirty="0" smtClean="0"/>
              <a:t>Krant </a:t>
            </a:r>
          </a:p>
          <a:p>
            <a:pPr lvl="2"/>
            <a:r>
              <a:rPr lang="nl-NL" dirty="0" smtClean="0"/>
              <a:t>Tv</a:t>
            </a:r>
          </a:p>
          <a:p>
            <a:pPr lvl="2"/>
            <a:r>
              <a:rPr lang="nl-NL" dirty="0" smtClean="0"/>
              <a:t>Internet </a:t>
            </a:r>
          </a:p>
          <a:p>
            <a:pPr lvl="1"/>
            <a:r>
              <a:rPr lang="nl-NL" dirty="0" smtClean="0"/>
              <a:t>Sociale media </a:t>
            </a:r>
          </a:p>
          <a:p>
            <a:pPr lvl="2"/>
            <a:r>
              <a:rPr lang="nl-NL" dirty="0" smtClean="0"/>
              <a:t>Facebook</a:t>
            </a:r>
          </a:p>
          <a:p>
            <a:pPr lvl="2"/>
            <a:r>
              <a:rPr lang="nl-NL" dirty="0" smtClean="0"/>
              <a:t>Instagram </a:t>
            </a:r>
          </a:p>
          <a:p>
            <a:pPr lvl="2"/>
            <a:r>
              <a:rPr lang="nl-NL" dirty="0" smtClean="0"/>
              <a:t>Snapchat </a:t>
            </a:r>
          </a:p>
          <a:p>
            <a:pPr lvl="2"/>
            <a:r>
              <a:rPr lang="nl-NL" dirty="0" err="1" smtClean="0"/>
              <a:t>Whatsapp</a:t>
            </a:r>
            <a:r>
              <a:rPr lang="nl-NL" dirty="0" smtClean="0"/>
              <a:t> </a:t>
            </a:r>
          </a:p>
          <a:p>
            <a:pPr lvl="2"/>
            <a:r>
              <a:rPr lang="nl-NL" dirty="0" smtClean="0"/>
              <a:t>Enz. </a:t>
            </a:r>
          </a:p>
          <a:p>
            <a:pPr lvl="1"/>
            <a:r>
              <a:rPr lang="nl-NL" dirty="0" smtClean="0"/>
              <a:t>Andere berichten? 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136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Berichten in de media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keer heb je geleerd dat berichten een bepaalde boodschap overbrengen. </a:t>
            </a:r>
          </a:p>
          <a:p>
            <a:pPr lvl="1"/>
            <a:r>
              <a:rPr lang="nl-NL" dirty="0" smtClean="0"/>
              <a:t>Nieuwsbericht </a:t>
            </a:r>
            <a:r>
              <a:rPr lang="nl-NL" dirty="0" smtClean="0">
                <a:sym typeface="Wingdings" panose="05000000000000000000" pitchFamily="2" charset="2"/>
              </a:rPr>
              <a:t> informeren, informatie geven 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Reclame  overhalen om iets te doen / kopen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Sociale media  amuseren, delen, enz. 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Jullie gaan zo naar een aantal filmpjes kijken. 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Bedenk wat de boodschap van de berichten kan zijn. 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Wat wil iemand hiermee bereiken? </a:t>
            </a:r>
          </a:p>
          <a:p>
            <a:pPr lvl="1"/>
            <a:endParaRPr lang="nl-NL" dirty="0" smtClean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76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1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www.youtube.com/watch?v=oQT8Ef9SZ3Q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Wat is de boodschap? </a:t>
            </a:r>
            <a:endParaRPr lang="nl-NL" dirty="0"/>
          </a:p>
          <a:p>
            <a:r>
              <a:rPr lang="nl-NL" dirty="0" smtClean="0"/>
              <a:t>Wat wil iemand bereiken? </a:t>
            </a:r>
          </a:p>
          <a:p>
            <a:r>
              <a:rPr lang="nl-NL" dirty="0" smtClean="0"/>
              <a:t>Wat wil iemand dat je gaat doen?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767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www.youtube.com/watch?v=rc40fLsJcl4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Wat is de boodschap? </a:t>
            </a:r>
          </a:p>
          <a:p>
            <a:r>
              <a:rPr lang="nl-NL" dirty="0" smtClean="0"/>
              <a:t>Wat wil iemand bereiken? </a:t>
            </a:r>
          </a:p>
          <a:p>
            <a:r>
              <a:rPr lang="nl-NL" dirty="0" smtClean="0"/>
              <a:t>Wat wil iemand dat je gaat doen?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567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3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www.youtube.com/watch?v=ocZ-5z-Q634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smtClean="0"/>
              <a:t>Wat is de boodschap? </a:t>
            </a:r>
          </a:p>
          <a:p>
            <a:r>
              <a:rPr lang="nl-NL" dirty="0" smtClean="0"/>
              <a:t>Wat wil iemand bereiken? </a:t>
            </a:r>
          </a:p>
          <a:p>
            <a:r>
              <a:rPr lang="nl-NL" dirty="0" smtClean="0"/>
              <a:t>Wat wil iemand dat je gaat doen?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534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4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www.youtube.com/watch?v=fPp8Mwu_QnM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smtClean="0"/>
              <a:t>Wat is de boodschap? </a:t>
            </a:r>
          </a:p>
          <a:p>
            <a:r>
              <a:rPr lang="nl-NL" dirty="0" smtClean="0"/>
              <a:t>Wat wil iemand bereiken? </a:t>
            </a:r>
          </a:p>
          <a:p>
            <a:r>
              <a:rPr lang="nl-NL" dirty="0" smtClean="0"/>
              <a:t>Wat wil iemand dat je gaat doen?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969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zelf (of in tweetallen) naar een filmpje met een bepaalde boodschap. </a:t>
            </a:r>
          </a:p>
          <a:p>
            <a:r>
              <a:rPr lang="nl-NL" dirty="0" smtClean="0"/>
              <a:t>Dit filmpje gaan jullie aan de klas laten zien. Vertel daarbij:</a:t>
            </a:r>
          </a:p>
          <a:p>
            <a:pPr lvl="1"/>
            <a:r>
              <a:rPr lang="nl-NL" dirty="0" smtClean="0"/>
              <a:t>Waarom je dit filmpje hebt gekozen</a:t>
            </a:r>
          </a:p>
          <a:p>
            <a:pPr lvl="1"/>
            <a:r>
              <a:rPr lang="nl-NL" dirty="0" smtClean="0"/>
              <a:t>Wat volgens jullie de boodschap is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34" y="4292669"/>
            <a:ext cx="6965696" cy="174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009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232</Words>
  <Application>Microsoft Office PowerPoint</Application>
  <PresentationFormat>Breedbeeld</PresentationFormat>
  <Paragraphs>53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Berichten in de media</vt:lpstr>
      <vt:lpstr>Terugblik </vt:lpstr>
      <vt:lpstr>Berichten in de media. </vt:lpstr>
      <vt:lpstr>Berichten in de media </vt:lpstr>
      <vt:lpstr>Filmpje 1 </vt:lpstr>
      <vt:lpstr>Filmpje 2</vt:lpstr>
      <vt:lpstr>Filmpje 3 </vt:lpstr>
      <vt:lpstr>Filmpje 4 </vt:lpstr>
      <vt:lpstr>Opdracht 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Berichten in de media</dc:title>
  <dc:creator>Bouwmeister, Hanneke</dc:creator>
  <cp:lastModifiedBy>Bouwmeister, Hanneke</cp:lastModifiedBy>
  <cp:revision>6</cp:revision>
  <dcterms:created xsi:type="dcterms:W3CDTF">2018-04-19T09:09:02Z</dcterms:created>
  <dcterms:modified xsi:type="dcterms:W3CDTF">2018-04-26T09:08:27Z</dcterms:modified>
</cp:coreProperties>
</file>