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5" r:id="rId1"/>
  </p:sldMasterIdLst>
  <p:sldIdLst>
    <p:sldId id="256" r:id="rId2"/>
    <p:sldId id="257" r:id="rId3"/>
    <p:sldId id="258" r:id="rId4"/>
    <p:sldId id="259" r:id="rId5"/>
    <p:sldId id="260" r:id="rId6"/>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6" autoAdjust="0"/>
    <p:restoredTop sz="94660"/>
  </p:normalViewPr>
  <p:slideViewPr>
    <p:cSldViewPr snapToGrid="0">
      <p:cViewPr varScale="1">
        <p:scale>
          <a:sx n="76" d="100"/>
          <a:sy n="76" d="100"/>
        </p:scale>
        <p:origin x="126" y="82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nl-NL" smtClean="0"/>
              <a:t>Klik om de stijl te bewerken</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mtClean="0"/>
              <a:t>Klik om de ondertitelstijl van het model te bewerken</a:t>
            </a:r>
            <a:endParaRPr lang="en-US" dirty="0"/>
          </a:p>
        </p:txBody>
      </p:sp>
      <p:sp>
        <p:nvSpPr>
          <p:cNvPr id="4" name="Date Placeholder 3"/>
          <p:cNvSpPr>
            <a:spLocks noGrp="1"/>
          </p:cNvSpPr>
          <p:nvPr>
            <p:ph type="dt" sz="half" idx="10"/>
          </p:nvPr>
        </p:nvSpPr>
        <p:spPr/>
        <p:txBody>
          <a:bodyPr/>
          <a:lstStyle/>
          <a:p>
            <a:fld id="{F6FEC301-B1D1-44DE-B61B-1715EBC02BF8}" type="datetimeFigureOut">
              <a:rPr lang="nl-NL" smtClean="0"/>
              <a:t>4-6-2018</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4A0D27B5-F85A-456D-B134-7ABB6BBCD823}" type="slidenum">
              <a:rPr lang="nl-NL" smtClean="0"/>
              <a:t>‹nr.›</a:t>
            </a:fld>
            <a:endParaRPr lang="nl-NL"/>
          </a:p>
        </p:txBody>
      </p:sp>
    </p:spTree>
    <p:extLst>
      <p:ext uri="{BB962C8B-B14F-4D97-AF65-F5344CB8AC3E}">
        <p14:creationId xmlns:p14="http://schemas.microsoft.com/office/powerpoint/2010/main" val="7657332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sche afbeelding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nl-NL" smtClean="0"/>
              <a:t>Klik om de stijl te bewerken</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nl-NL" smtClean="0"/>
              <a:t>Klik op het pictogram als u een afbeelding wilt toevoegen</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Date Placeholder 4"/>
          <p:cNvSpPr>
            <a:spLocks noGrp="1"/>
          </p:cNvSpPr>
          <p:nvPr>
            <p:ph type="dt" sz="half" idx="10"/>
          </p:nvPr>
        </p:nvSpPr>
        <p:spPr/>
        <p:txBody>
          <a:bodyPr/>
          <a:lstStyle/>
          <a:p>
            <a:fld id="{F6FEC301-B1D1-44DE-B61B-1715EBC02BF8}" type="datetimeFigureOut">
              <a:rPr lang="nl-NL" smtClean="0"/>
              <a:t>4-6-2018</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4A0D27B5-F85A-456D-B134-7ABB6BBCD823}" type="slidenum">
              <a:rPr lang="nl-NL" smtClean="0"/>
              <a:t>‹nr.›</a:t>
            </a:fld>
            <a:endParaRPr lang="nl-NL"/>
          </a:p>
        </p:txBody>
      </p:sp>
    </p:spTree>
    <p:extLst>
      <p:ext uri="{BB962C8B-B14F-4D97-AF65-F5344CB8AC3E}">
        <p14:creationId xmlns:p14="http://schemas.microsoft.com/office/powerpoint/2010/main" val="24970129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el en bijschrift">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nl-NL" smtClean="0"/>
              <a:t>Klik om de stijl te bewerken</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4" name="Date Placeholder 3"/>
          <p:cNvSpPr>
            <a:spLocks noGrp="1"/>
          </p:cNvSpPr>
          <p:nvPr>
            <p:ph type="dt" sz="half" idx="10"/>
          </p:nvPr>
        </p:nvSpPr>
        <p:spPr/>
        <p:txBody>
          <a:bodyPr/>
          <a:lstStyle/>
          <a:p>
            <a:fld id="{F6FEC301-B1D1-44DE-B61B-1715EBC02BF8}" type="datetimeFigureOut">
              <a:rPr lang="nl-NL" smtClean="0"/>
              <a:t>4-6-2018</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4A0D27B5-F85A-456D-B134-7ABB6BBCD823}" type="slidenum">
              <a:rPr lang="nl-NL" smtClean="0"/>
              <a:t>‹nr.›</a:t>
            </a:fld>
            <a:endParaRPr lang="nl-NL"/>
          </a:p>
        </p:txBody>
      </p:sp>
    </p:spTree>
    <p:extLst>
      <p:ext uri="{BB962C8B-B14F-4D97-AF65-F5344CB8AC3E}">
        <p14:creationId xmlns:p14="http://schemas.microsoft.com/office/powerpoint/2010/main" val="5537500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eraat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nl-NL" smtClean="0"/>
              <a:t>Klik om de stijl te bewerken</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nl-NL" smtClean="0"/>
              <a:t>Klik om de modelstijlen te bewerken</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4" name="Date Placeholder 3"/>
          <p:cNvSpPr>
            <a:spLocks noGrp="1"/>
          </p:cNvSpPr>
          <p:nvPr>
            <p:ph type="dt" sz="half" idx="10"/>
          </p:nvPr>
        </p:nvSpPr>
        <p:spPr/>
        <p:txBody>
          <a:bodyPr/>
          <a:lstStyle/>
          <a:p>
            <a:fld id="{F6FEC301-B1D1-44DE-B61B-1715EBC02BF8}" type="datetimeFigureOut">
              <a:rPr lang="nl-NL" smtClean="0"/>
              <a:t>4-6-2018</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4A0D27B5-F85A-456D-B134-7ABB6BBCD823}" type="slidenum">
              <a:rPr lang="nl-NL" smtClean="0"/>
              <a:t>‹nr.›</a:t>
            </a:fld>
            <a:endParaRPr lang="nl-NL"/>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30188933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amkaartje">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nl-NL" smtClean="0"/>
              <a:t>Klik om de stijl te bewerken</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Klik om de modelstijlen te bewerken</a:t>
            </a:r>
          </a:p>
        </p:txBody>
      </p:sp>
      <p:sp>
        <p:nvSpPr>
          <p:cNvPr id="4" name="Date Placeholder 3"/>
          <p:cNvSpPr>
            <a:spLocks noGrp="1"/>
          </p:cNvSpPr>
          <p:nvPr>
            <p:ph type="dt" sz="half" idx="10"/>
          </p:nvPr>
        </p:nvSpPr>
        <p:spPr/>
        <p:txBody>
          <a:bodyPr/>
          <a:lstStyle/>
          <a:p>
            <a:fld id="{F6FEC301-B1D1-44DE-B61B-1715EBC02BF8}" type="datetimeFigureOut">
              <a:rPr lang="nl-NL" smtClean="0"/>
              <a:t>4-6-2018</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4A0D27B5-F85A-456D-B134-7ABB6BBCD823}" type="slidenum">
              <a:rPr lang="nl-NL" smtClean="0"/>
              <a:t>‹nr.›</a:t>
            </a:fld>
            <a:endParaRPr lang="nl-NL"/>
          </a:p>
        </p:txBody>
      </p:sp>
    </p:spTree>
    <p:extLst>
      <p:ext uri="{BB962C8B-B14F-4D97-AF65-F5344CB8AC3E}">
        <p14:creationId xmlns:p14="http://schemas.microsoft.com/office/powerpoint/2010/main" val="23021518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kolomme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nl-NL" smtClean="0"/>
              <a:t>Klik om de stijl te bewerken</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F6FEC301-B1D1-44DE-B61B-1715EBC02BF8}" type="datetimeFigureOut">
              <a:rPr lang="nl-NL" smtClean="0"/>
              <a:t>4-6-2018</a:t>
            </a:fld>
            <a:endParaRPr lang="nl-NL"/>
          </a:p>
        </p:txBody>
      </p:sp>
      <p:sp>
        <p:nvSpPr>
          <p:cNvPr id="4"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4A0D27B5-F85A-456D-B134-7ABB6BBCD823}" type="slidenum">
              <a:rPr lang="nl-NL" smtClean="0"/>
              <a:t>‹nr.›</a:t>
            </a:fld>
            <a:endParaRPr lang="nl-NL"/>
          </a:p>
        </p:txBody>
      </p:sp>
    </p:spTree>
    <p:extLst>
      <p:ext uri="{BB962C8B-B14F-4D97-AF65-F5344CB8AC3E}">
        <p14:creationId xmlns:p14="http://schemas.microsoft.com/office/powerpoint/2010/main" val="28734507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Afbeelding-kolo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nl-NL" smtClean="0"/>
              <a:t>Klik om de stijl te bewerken</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nl-NL" smtClean="0"/>
              <a:t>Klik op het pictogram als u een afbeelding wilt toevoegen</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nl-NL" smtClean="0"/>
              <a:t>Klik op het pictogram als u een afbeelding wilt toevoegen</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nl-NL" smtClean="0"/>
              <a:t>Klik op het pictogram als u een afbeelding wilt toevoegen</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F6FEC301-B1D1-44DE-B61B-1715EBC02BF8}" type="datetimeFigureOut">
              <a:rPr lang="nl-NL" smtClean="0"/>
              <a:t>4-6-2018</a:t>
            </a:fld>
            <a:endParaRPr lang="nl-NL"/>
          </a:p>
        </p:txBody>
      </p:sp>
      <p:sp>
        <p:nvSpPr>
          <p:cNvPr id="4"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4A0D27B5-F85A-456D-B134-7ABB6BBCD823}" type="slidenum">
              <a:rPr lang="nl-NL" smtClean="0"/>
              <a:t>‹nr.›</a:t>
            </a:fld>
            <a:endParaRPr lang="nl-NL"/>
          </a:p>
        </p:txBody>
      </p:sp>
    </p:spTree>
    <p:extLst>
      <p:ext uri="{BB962C8B-B14F-4D97-AF65-F5344CB8AC3E}">
        <p14:creationId xmlns:p14="http://schemas.microsoft.com/office/powerpoint/2010/main" val="391183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Klik om de stijl te bewerken</a:t>
            </a:r>
            <a:endParaRPr lang="en-US" dirty="0"/>
          </a:p>
        </p:txBody>
      </p:sp>
      <p:sp>
        <p:nvSpPr>
          <p:cNvPr id="3" name="Vertical Text Placeholder 2"/>
          <p:cNvSpPr>
            <a:spLocks noGrp="1"/>
          </p:cNvSpPr>
          <p:nvPr>
            <p:ph type="body" orient="vert" idx="1"/>
          </p:nvPr>
        </p:nvSpPr>
        <p:spPr/>
        <p:txBody>
          <a:bodyPr vert="eaVert" anchor="t" anchorCtr="0"/>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Date Placeholder 3"/>
          <p:cNvSpPr>
            <a:spLocks noGrp="1"/>
          </p:cNvSpPr>
          <p:nvPr>
            <p:ph type="dt" sz="half" idx="10"/>
          </p:nvPr>
        </p:nvSpPr>
        <p:spPr/>
        <p:txBody>
          <a:bodyPr/>
          <a:lstStyle/>
          <a:p>
            <a:fld id="{F6FEC301-B1D1-44DE-B61B-1715EBC02BF8}" type="datetimeFigureOut">
              <a:rPr lang="nl-NL" smtClean="0"/>
              <a:t>4-6-2018</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4A0D27B5-F85A-456D-B134-7ABB6BBCD823}" type="slidenum">
              <a:rPr lang="nl-NL" smtClean="0"/>
              <a:t>‹nr.›</a:t>
            </a:fld>
            <a:endParaRPr lang="nl-NL"/>
          </a:p>
        </p:txBody>
      </p:sp>
    </p:spTree>
    <p:extLst>
      <p:ext uri="{BB962C8B-B14F-4D97-AF65-F5344CB8AC3E}">
        <p14:creationId xmlns:p14="http://schemas.microsoft.com/office/powerpoint/2010/main" val="182839304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nl-NL" smtClean="0"/>
              <a:t>Klik om de stijl te bewerken</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Date Placeholder 3"/>
          <p:cNvSpPr>
            <a:spLocks noGrp="1"/>
          </p:cNvSpPr>
          <p:nvPr>
            <p:ph type="dt" sz="half" idx="10"/>
          </p:nvPr>
        </p:nvSpPr>
        <p:spPr/>
        <p:txBody>
          <a:bodyPr/>
          <a:lstStyle/>
          <a:p>
            <a:fld id="{F6FEC301-B1D1-44DE-B61B-1715EBC02BF8}" type="datetimeFigureOut">
              <a:rPr lang="nl-NL" smtClean="0"/>
              <a:t>4-6-2018</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4A0D27B5-F85A-456D-B134-7ABB6BBCD823}" type="slidenum">
              <a:rPr lang="nl-NL" smtClean="0"/>
              <a:t>‹nr.›</a:t>
            </a:fld>
            <a:endParaRPr lang="nl-NL"/>
          </a:p>
        </p:txBody>
      </p:sp>
    </p:spTree>
    <p:extLst>
      <p:ext uri="{BB962C8B-B14F-4D97-AF65-F5344CB8AC3E}">
        <p14:creationId xmlns:p14="http://schemas.microsoft.com/office/powerpoint/2010/main" val="28916891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Klik om de stijl te bewerken</a:t>
            </a:r>
            <a:endParaRPr lang="en-US" dirty="0"/>
          </a:p>
        </p:txBody>
      </p:sp>
      <p:sp>
        <p:nvSpPr>
          <p:cNvPr id="3" name="Content Placeholder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7" name="Date Placeholder 3"/>
          <p:cNvSpPr>
            <a:spLocks noGrp="1"/>
          </p:cNvSpPr>
          <p:nvPr>
            <p:ph type="dt" sz="half" idx="10"/>
          </p:nvPr>
        </p:nvSpPr>
        <p:spPr/>
        <p:txBody>
          <a:bodyPr/>
          <a:lstStyle/>
          <a:p>
            <a:fld id="{F6FEC301-B1D1-44DE-B61B-1715EBC02BF8}" type="datetimeFigureOut">
              <a:rPr lang="nl-NL" smtClean="0"/>
              <a:t>4-6-2018</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4A0D27B5-F85A-456D-B134-7ABB6BBCD823}" type="slidenum">
              <a:rPr lang="nl-NL" smtClean="0"/>
              <a:t>‹nr.›</a:t>
            </a:fld>
            <a:endParaRPr lang="nl-NL"/>
          </a:p>
        </p:txBody>
      </p:sp>
    </p:spTree>
    <p:extLst>
      <p:ext uri="{BB962C8B-B14F-4D97-AF65-F5344CB8AC3E}">
        <p14:creationId xmlns:p14="http://schemas.microsoft.com/office/powerpoint/2010/main" val="12259350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nl-NL" smtClean="0"/>
              <a:t>Klik om de stijl te bewerken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Klik om de modelstijlen te bewerken</a:t>
            </a:r>
          </a:p>
        </p:txBody>
      </p:sp>
      <p:sp>
        <p:nvSpPr>
          <p:cNvPr id="4" name="Date Placeholder 3"/>
          <p:cNvSpPr>
            <a:spLocks noGrp="1"/>
          </p:cNvSpPr>
          <p:nvPr>
            <p:ph type="dt" sz="half" idx="10"/>
          </p:nvPr>
        </p:nvSpPr>
        <p:spPr/>
        <p:txBody>
          <a:bodyPr/>
          <a:lstStyle/>
          <a:p>
            <a:fld id="{F6FEC301-B1D1-44DE-B61B-1715EBC02BF8}" type="datetimeFigureOut">
              <a:rPr lang="nl-NL" smtClean="0"/>
              <a:t>4-6-2018</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4A0D27B5-F85A-456D-B134-7ABB6BBCD823}" type="slidenum">
              <a:rPr lang="nl-NL" smtClean="0"/>
              <a:t>‹nr.›</a:t>
            </a:fld>
            <a:endParaRPr lang="nl-NL"/>
          </a:p>
        </p:txBody>
      </p:sp>
    </p:spTree>
    <p:extLst>
      <p:ext uri="{BB962C8B-B14F-4D97-AF65-F5344CB8AC3E}">
        <p14:creationId xmlns:p14="http://schemas.microsoft.com/office/powerpoint/2010/main" val="17891837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Klik om de stijl te bewerken</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5" name="Date Placeholder 4"/>
          <p:cNvSpPr>
            <a:spLocks noGrp="1"/>
          </p:cNvSpPr>
          <p:nvPr>
            <p:ph type="dt" sz="half" idx="10"/>
          </p:nvPr>
        </p:nvSpPr>
        <p:spPr/>
        <p:txBody>
          <a:bodyPr/>
          <a:lstStyle/>
          <a:p>
            <a:fld id="{F6FEC301-B1D1-44DE-B61B-1715EBC02BF8}" type="datetimeFigureOut">
              <a:rPr lang="nl-NL" smtClean="0"/>
              <a:t>4-6-2018</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4A0D27B5-F85A-456D-B134-7ABB6BBCD823}" type="slidenum">
              <a:rPr lang="nl-NL" smtClean="0"/>
              <a:t>‹nr.›</a:t>
            </a:fld>
            <a:endParaRPr lang="nl-NL"/>
          </a:p>
        </p:txBody>
      </p:sp>
    </p:spTree>
    <p:extLst>
      <p:ext uri="{BB962C8B-B14F-4D97-AF65-F5344CB8AC3E}">
        <p14:creationId xmlns:p14="http://schemas.microsoft.com/office/powerpoint/2010/main" val="25041032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nl-NL" smtClean="0"/>
              <a:t>Klik om de stijl te bewerken</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7" name="Date Placeholder 6"/>
          <p:cNvSpPr>
            <a:spLocks noGrp="1"/>
          </p:cNvSpPr>
          <p:nvPr>
            <p:ph type="dt" sz="half" idx="10"/>
          </p:nvPr>
        </p:nvSpPr>
        <p:spPr/>
        <p:txBody>
          <a:bodyPr/>
          <a:lstStyle/>
          <a:p>
            <a:fld id="{F6FEC301-B1D1-44DE-B61B-1715EBC02BF8}" type="datetimeFigureOut">
              <a:rPr lang="nl-NL" smtClean="0"/>
              <a:t>4-6-2018</a:t>
            </a:fld>
            <a:endParaRPr lang="nl-NL"/>
          </a:p>
        </p:txBody>
      </p:sp>
      <p:sp>
        <p:nvSpPr>
          <p:cNvPr id="8" name="Footer Placeholder 7"/>
          <p:cNvSpPr>
            <a:spLocks noGrp="1"/>
          </p:cNvSpPr>
          <p:nvPr>
            <p:ph type="ftr" sz="quarter" idx="11"/>
          </p:nvPr>
        </p:nvSpPr>
        <p:spPr/>
        <p:txBody>
          <a:bodyPr/>
          <a:lstStyle/>
          <a:p>
            <a:endParaRPr lang="nl-NL"/>
          </a:p>
        </p:txBody>
      </p:sp>
      <p:sp>
        <p:nvSpPr>
          <p:cNvPr id="9" name="Slide Number Placeholder 8"/>
          <p:cNvSpPr>
            <a:spLocks noGrp="1"/>
          </p:cNvSpPr>
          <p:nvPr>
            <p:ph type="sldNum" sz="quarter" idx="12"/>
          </p:nvPr>
        </p:nvSpPr>
        <p:spPr/>
        <p:txBody>
          <a:bodyPr/>
          <a:lstStyle/>
          <a:p>
            <a:fld id="{4A0D27B5-F85A-456D-B134-7ABB6BBCD823}" type="slidenum">
              <a:rPr lang="nl-NL" smtClean="0"/>
              <a:t>‹nr.›</a:t>
            </a:fld>
            <a:endParaRPr lang="nl-NL"/>
          </a:p>
        </p:txBody>
      </p:sp>
    </p:spTree>
    <p:extLst>
      <p:ext uri="{BB962C8B-B14F-4D97-AF65-F5344CB8AC3E}">
        <p14:creationId xmlns:p14="http://schemas.microsoft.com/office/powerpoint/2010/main" val="32211490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Klik om de stijl te bewerken</a:t>
            </a:r>
            <a:endParaRPr lang="en-US" dirty="0"/>
          </a:p>
        </p:txBody>
      </p:sp>
      <p:sp>
        <p:nvSpPr>
          <p:cNvPr id="7" name="Date Placeholder 2"/>
          <p:cNvSpPr>
            <a:spLocks noGrp="1"/>
          </p:cNvSpPr>
          <p:nvPr>
            <p:ph type="dt" sz="half" idx="10"/>
          </p:nvPr>
        </p:nvSpPr>
        <p:spPr/>
        <p:txBody>
          <a:bodyPr/>
          <a:lstStyle/>
          <a:p>
            <a:fld id="{F6FEC301-B1D1-44DE-B61B-1715EBC02BF8}" type="datetimeFigureOut">
              <a:rPr lang="nl-NL" smtClean="0"/>
              <a:t>4-6-2018</a:t>
            </a:fld>
            <a:endParaRPr lang="nl-NL"/>
          </a:p>
        </p:txBody>
      </p:sp>
      <p:sp>
        <p:nvSpPr>
          <p:cNvPr id="5" name="Footer Placeholder 3"/>
          <p:cNvSpPr>
            <a:spLocks noGrp="1"/>
          </p:cNvSpPr>
          <p:nvPr>
            <p:ph type="ftr" sz="quarter" idx="11"/>
          </p:nvPr>
        </p:nvSpPr>
        <p:spPr/>
        <p:txBody>
          <a:bodyPr/>
          <a:lstStyle/>
          <a:p>
            <a:endParaRPr lang="nl-NL"/>
          </a:p>
        </p:txBody>
      </p:sp>
      <p:sp>
        <p:nvSpPr>
          <p:cNvPr id="6" name="Slide Number Placeholder 4"/>
          <p:cNvSpPr>
            <a:spLocks noGrp="1"/>
          </p:cNvSpPr>
          <p:nvPr>
            <p:ph type="sldNum" sz="quarter" idx="12"/>
          </p:nvPr>
        </p:nvSpPr>
        <p:spPr/>
        <p:txBody>
          <a:bodyPr/>
          <a:lstStyle/>
          <a:p>
            <a:fld id="{4A0D27B5-F85A-456D-B134-7ABB6BBCD823}" type="slidenum">
              <a:rPr lang="nl-NL" smtClean="0"/>
              <a:t>‹nr.›</a:t>
            </a:fld>
            <a:endParaRPr lang="nl-NL"/>
          </a:p>
        </p:txBody>
      </p:sp>
    </p:spTree>
    <p:extLst>
      <p:ext uri="{BB962C8B-B14F-4D97-AF65-F5344CB8AC3E}">
        <p14:creationId xmlns:p14="http://schemas.microsoft.com/office/powerpoint/2010/main" val="14348961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F6FEC301-B1D1-44DE-B61B-1715EBC02BF8}" type="datetimeFigureOut">
              <a:rPr lang="nl-NL" smtClean="0"/>
              <a:t>4-6-2018</a:t>
            </a:fld>
            <a:endParaRPr lang="nl-NL"/>
          </a:p>
        </p:txBody>
      </p:sp>
      <p:sp>
        <p:nvSpPr>
          <p:cNvPr id="5" name="Footer Placeholder 2"/>
          <p:cNvSpPr>
            <a:spLocks noGrp="1"/>
          </p:cNvSpPr>
          <p:nvPr>
            <p:ph type="ftr" sz="quarter" idx="11"/>
          </p:nvPr>
        </p:nvSpPr>
        <p:spPr/>
        <p:txBody>
          <a:bodyPr/>
          <a:lstStyle/>
          <a:p>
            <a:endParaRPr lang="nl-NL"/>
          </a:p>
        </p:txBody>
      </p:sp>
      <p:sp>
        <p:nvSpPr>
          <p:cNvPr id="6" name="Slide Number Placeholder 3"/>
          <p:cNvSpPr>
            <a:spLocks noGrp="1"/>
          </p:cNvSpPr>
          <p:nvPr>
            <p:ph type="sldNum" sz="quarter" idx="12"/>
          </p:nvPr>
        </p:nvSpPr>
        <p:spPr/>
        <p:txBody>
          <a:bodyPr/>
          <a:lstStyle/>
          <a:p>
            <a:fld id="{4A0D27B5-F85A-456D-B134-7ABB6BBCD823}" type="slidenum">
              <a:rPr lang="nl-NL" smtClean="0"/>
              <a:t>‹nr.›</a:t>
            </a:fld>
            <a:endParaRPr lang="nl-NL"/>
          </a:p>
        </p:txBody>
      </p:sp>
    </p:spTree>
    <p:extLst>
      <p:ext uri="{BB962C8B-B14F-4D97-AF65-F5344CB8AC3E}">
        <p14:creationId xmlns:p14="http://schemas.microsoft.com/office/powerpoint/2010/main" val="11644877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nl-NL" smtClean="0"/>
              <a:t>Klik om de stijl te bewerken</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7" name="Date Placeholder 4"/>
          <p:cNvSpPr>
            <a:spLocks noGrp="1"/>
          </p:cNvSpPr>
          <p:nvPr>
            <p:ph type="dt" sz="half" idx="10"/>
          </p:nvPr>
        </p:nvSpPr>
        <p:spPr/>
        <p:txBody>
          <a:bodyPr/>
          <a:lstStyle/>
          <a:p>
            <a:fld id="{F6FEC301-B1D1-44DE-B61B-1715EBC02BF8}" type="datetimeFigureOut">
              <a:rPr lang="nl-NL" smtClean="0"/>
              <a:t>4-6-2018</a:t>
            </a:fld>
            <a:endParaRPr lang="nl-NL"/>
          </a:p>
        </p:txBody>
      </p:sp>
      <p:sp>
        <p:nvSpPr>
          <p:cNvPr id="5" name="Footer Placeholder 5"/>
          <p:cNvSpPr>
            <a:spLocks noGrp="1"/>
          </p:cNvSpPr>
          <p:nvPr>
            <p:ph type="ftr" sz="quarter" idx="11"/>
          </p:nvPr>
        </p:nvSpPr>
        <p:spPr/>
        <p:txBody>
          <a:bodyPr/>
          <a:lstStyle/>
          <a:p>
            <a:endParaRPr lang="nl-NL"/>
          </a:p>
        </p:txBody>
      </p:sp>
      <p:sp>
        <p:nvSpPr>
          <p:cNvPr id="6" name="Slide Number Placeholder 6"/>
          <p:cNvSpPr>
            <a:spLocks noGrp="1"/>
          </p:cNvSpPr>
          <p:nvPr>
            <p:ph type="sldNum" sz="quarter" idx="12"/>
          </p:nvPr>
        </p:nvSpPr>
        <p:spPr/>
        <p:txBody>
          <a:bodyPr/>
          <a:lstStyle/>
          <a:p>
            <a:fld id="{4A0D27B5-F85A-456D-B134-7ABB6BBCD823}" type="slidenum">
              <a:rPr lang="nl-NL" smtClean="0"/>
              <a:t>‹nr.›</a:t>
            </a:fld>
            <a:endParaRPr lang="nl-NL"/>
          </a:p>
        </p:txBody>
      </p:sp>
    </p:spTree>
    <p:extLst>
      <p:ext uri="{BB962C8B-B14F-4D97-AF65-F5344CB8AC3E}">
        <p14:creationId xmlns:p14="http://schemas.microsoft.com/office/powerpoint/2010/main" val="3129214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nl-NL" smtClean="0"/>
              <a:t>Klik om de stijl te bewerken</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nl-NL" smtClean="0"/>
              <a:t>Klik op het pictogram als u een afbeelding wilt toevoegen</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Date Placeholder 4"/>
          <p:cNvSpPr>
            <a:spLocks noGrp="1"/>
          </p:cNvSpPr>
          <p:nvPr>
            <p:ph type="dt" sz="half" idx="10"/>
          </p:nvPr>
        </p:nvSpPr>
        <p:spPr/>
        <p:txBody>
          <a:bodyPr/>
          <a:lstStyle/>
          <a:p>
            <a:fld id="{F6FEC301-B1D1-44DE-B61B-1715EBC02BF8}" type="datetimeFigureOut">
              <a:rPr lang="nl-NL" smtClean="0"/>
              <a:t>4-6-2018</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4A0D27B5-F85A-456D-B134-7ABB6BBCD823}" type="slidenum">
              <a:rPr lang="nl-NL" smtClean="0"/>
              <a:t>‹nr.›</a:t>
            </a:fld>
            <a:endParaRPr lang="nl-NL"/>
          </a:p>
        </p:txBody>
      </p:sp>
    </p:spTree>
    <p:extLst>
      <p:ext uri="{BB962C8B-B14F-4D97-AF65-F5344CB8AC3E}">
        <p14:creationId xmlns:p14="http://schemas.microsoft.com/office/powerpoint/2010/main" val="24749552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nl-NL" smtClean="0"/>
              <a:t>Klik om de stijl te bewerken</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F6FEC301-B1D1-44DE-B61B-1715EBC02BF8}" type="datetimeFigureOut">
              <a:rPr lang="nl-NL" smtClean="0"/>
              <a:t>4-6-2018</a:t>
            </a:fld>
            <a:endParaRPr lang="nl-NL"/>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nl-NL"/>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4A0D27B5-F85A-456D-B134-7ABB6BBCD823}" type="slidenum">
              <a:rPr lang="nl-NL" smtClean="0"/>
              <a:t>‹nr.›</a:t>
            </a:fld>
            <a:endParaRPr lang="nl-NL"/>
          </a:p>
        </p:txBody>
      </p:sp>
    </p:spTree>
    <p:extLst>
      <p:ext uri="{BB962C8B-B14F-4D97-AF65-F5344CB8AC3E}">
        <p14:creationId xmlns:p14="http://schemas.microsoft.com/office/powerpoint/2010/main" val="3263409376"/>
      </p:ext>
    </p:extLst>
  </p:cSld>
  <p:clrMap bg1="dk1" tx1="lt1" bg2="dk2" tx2="lt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 id="2147483737" r:id="rId12"/>
    <p:sldLayoutId id="2147483738" r:id="rId13"/>
    <p:sldLayoutId id="2147483739" r:id="rId14"/>
    <p:sldLayoutId id="2147483740" r:id="rId15"/>
    <p:sldLayoutId id="2147483741" r:id="rId16"/>
    <p:sldLayoutId id="2147483742"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www.youtube.com/watch?v=RWsfXEqZTGM"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canyoufixit.sense.info/#/app/front-page?keepfilter=true"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nl-NL" dirty="0" err="1" smtClean="0"/>
              <a:t>Sexting</a:t>
            </a:r>
            <a:r>
              <a:rPr lang="nl-NL" dirty="0" smtClean="0"/>
              <a:t> </a:t>
            </a:r>
            <a:endParaRPr lang="nl-NL" dirty="0"/>
          </a:p>
        </p:txBody>
      </p:sp>
      <p:sp>
        <p:nvSpPr>
          <p:cNvPr id="3" name="Ondertitel 2"/>
          <p:cNvSpPr>
            <a:spLocks noGrp="1"/>
          </p:cNvSpPr>
          <p:nvPr>
            <p:ph type="subTitle" idx="1"/>
          </p:nvPr>
        </p:nvSpPr>
        <p:spPr/>
        <p:txBody>
          <a:bodyPr/>
          <a:lstStyle/>
          <a:p>
            <a:r>
              <a:rPr lang="nl-NL" dirty="0" smtClean="0"/>
              <a:t>Wat is </a:t>
            </a:r>
            <a:r>
              <a:rPr lang="nl-NL" dirty="0" err="1" smtClean="0"/>
              <a:t>sexting</a:t>
            </a:r>
            <a:r>
              <a:rPr lang="nl-NL" dirty="0" smtClean="0"/>
              <a:t>? </a:t>
            </a:r>
            <a:endParaRPr lang="nl-NL" dirty="0"/>
          </a:p>
        </p:txBody>
      </p:sp>
    </p:spTree>
    <p:extLst>
      <p:ext uri="{BB962C8B-B14F-4D97-AF65-F5344CB8AC3E}">
        <p14:creationId xmlns:p14="http://schemas.microsoft.com/office/powerpoint/2010/main" val="212042010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Wat is </a:t>
            </a:r>
            <a:r>
              <a:rPr lang="nl-NL" dirty="0" err="1" smtClean="0"/>
              <a:t>sexting</a:t>
            </a:r>
            <a:r>
              <a:rPr lang="nl-NL" dirty="0" smtClean="0"/>
              <a:t>? </a:t>
            </a:r>
            <a:endParaRPr lang="nl-NL" dirty="0"/>
          </a:p>
        </p:txBody>
      </p:sp>
      <p:sp>
        <p:nvSpPr>
          <p:cNvPr id="3" name="Tijdelijke aanduiding voor inhoud 2"/>
          <p:cNvSpPr>
            <a:spLocks noGrp="1"/>
          </p:cNvSpPr>
          <p:nvPr>
            <p:ph idx="1"/>
          </p:nvPr>
        </p:nvSpPr>
        <p:spPr/>
        <p:txBody>
          <a:bodyPr>
            <a:normAutofit/>
          </a:bodyPr>
          <a:lstStyle/>
          <a:p>
            <a:r>
              <a:rPr lang="nl-NL" dirty="0" smtClean="0"/>
              <a:t>Wie weet wat </a:t>
            </a:r>
            <a:r>
              <a:rPr lang="nl-NL" dirty="0" err="1" smtClean="0"/>
              <a:t>sexting</a:t>
            </a:r>
            <a:r>
              <a:rPr lang="nl-NL" dirty="0" smtClean="0"/>
              <a:t> is? </a:t>
            </a:r>
          </a:p>
          <a:p>
            <a:endParaRPr lang="nl-NL" dirty="0"/>
          </a:p>
          <a:p>
            <a:r>
              <a:rPr lang="nl-NL" dirty="0" smtClean="0"/>
              <a:t>De </a:t>
            </a:r>
            <a:r>
              <a:rPr lang="nl-NL" dirty="0"/>
              <a:t>risico’s van </a:t>
            </a:r>
            <a:r>
              <a:rPr lang="nl-NL" dirty="0" err="1"/>
              <a:t>sexting</a:t>
            </a:r>
            <a:r>
              <a:rPr lang="nl-NL" dirty="0"/>
              <a:t> zijn letterlijk </a:t>
            </a:r>
            <a:r>
              <a:rPr lang="nl-NL" dirty="0" smtClean="0"/>
              <a:t>grenzeloos.</a:t>
            </a:r>
          </a:p>
          <a:p>
            <a:endParaRPr lang="nl-NL" dirty="0"/>
          </a:p>
          <a:p>
            <a:r>
              <a:rPr lang="nl-NL" dirty="0" smtClean="0"/>
              <a:t>Volgens de wet is </a:t>
            </a:r>
            <a:r>
              <a:rPr lang="nl-NL" dirty="0" err="1" smtClean="0"/>
              <a:t>sexting</a:t>
            </a:r>
            <a:r>
              <a:rPr lang="nl-NL" dirty="0" smtClean="0"/>
              <a:t> onder je 18e strafbaar. In de wet staat dat het strafbaar is als iemand seksueel beeldmateriaal van een minderjarige verspreidt, toont, ontvangt, maakt, doorstuurt of in bezit heeft. In de praktijk blijkt dat het vaak lastig is om iemand hiervoor ook echt te straffen via politie of justitie.</a:t>
            </a:r>
          </a:p>
          <a:p>
            <a:endParaRPr lang="nl-NL" dirty="0"/>
          </a:p>
        </p:txBody>
      </p:sp>
    </p:spTree>
    <p:extLst>
      <p:ext uri="{BB962C8B-B14F-4D97-AF65-F5344CB8AC3E}">
        <p14:creationId xmlns:p14="http://schemas.microsoft.com/office/powerpoint/2010/main" val="382121755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Filmpje over </a:t>
            </a:r>
            <a:r>
              <a:rPr lang="nl-NL" dirty="0" err="1" smtClean="0"/>
              <a:t>sexting</a:t>
            </a:r>
            <a:r>
              <a:rPr lang="nl-NL" dirty="0" smtClean="0"/>
              <a:t> </a:t>
            </a:r>
            <a:endParaRPr lang="nl-NL" dirty="0"/>
          </a:p>
        </p:txBody>
      </p:sp>
      <p:sp>
        <p:nvSpPr>
          <p:cNvPr id="3" name="Tijdelijke aanduiding voor inhoud 2"/>
          <p:cNvSpPr>
            <a:spLocks noGrp="1"/>
          </p:cNvSpPr>
          <p:nvPr>
            <p:ph idx="1"/>
          </p:nvPr>
        </p:nvSpPr>
        <p:spPr/>
        <p:txBody>
          <a:bodyPr/>
          <a:lstStyle/>
          <a:p>
            <a:r>
              <a:rPr lang="nl-NL" dirty="0" smtClean="0">
                <a:hlinkClick r:id="rId2"/>
              </a:rPr>
              <a:t>https://www.youtube.com/watch?v=n803u8M7UN8</a:t>
            </a:r>
          </a:p>
          <a:p>
            <a:endParaRPr lang="nl-NL" dirty="0">
              <a:hlinkClick r:id="rId2"/>
            </a:endParaRPr>
          </a:p>
          <a:p>
            <a:endParaRPr lang="nl-NL" dirty="0"/>
          </a:p>
        </p:txBody>
      </p:sp>
    </p:spTree>
    <p:extLst>
      <p:ext uri="{BB962C8B-B14F-4D97-AF65-F5344CB8AC3E}">
        <p14:creationId xmlns:p14="http://schemas.microsoft.com/office/powerpoint/2010/main" val="34774544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err="1" smtClean="0"/>
              <a:t>Can</a:t>
            </a:r>
            <a:r>
              <a:rPr lang="nl-NL" dirty="0" smtClean="0"/>
              <a:t> </a:t>
            </a:r>
            <a:r>
              <a:rPr lang="nl-NL" dirty="0" err="1" smtClean="0"/>
              <a:t>you</a:t>
            </a:r>
            <a:r>
              <a:rPr lang="nl-NL" dirty="0" smtClean="0"/>
              <a:t> fix </a:t>
            </a:r>
            <a:r>
              <a:rPr lang="nl-NL" dirty="0" err="1" smtClean="0"/>
              <a:t>it</a:t>
            </a:r>
            <a:r>
              <a:rPr lang="nl-NL" dirty="0" smtClean="0"/>
              <a:t>? </a:t>
            </a:r>
            <a:endParaRPr lang="nl-NL" dirty="0"/>
          </a:p>
        </p:txBody>
      </p:sp>
      <p:sp>
        <p:nvSpPr>
          <p:cNvPr id="3" name="Tijdelijke aanduiding voor inhoud 2"/>
          <p:cNvSpPr>
            <a:spLocks noGrp="1"/>
          </p:cNvSpPr>
          <p:nvPr>
            <p:ph idx="1"/>
          </p:nvPr>
        </p:nvSpPr>
        <p:spPr/>
        <p:txBody>
          <a:bodyPr/>
          <a:lstStyle/>
          <a:p>
            <a:r>
              <a:rPr lang="nl-NL" dirty="0" smtClean="0"/>
              <a:t>Je kunt het filmpje stop zetten en zelf de uitkomst bepalen. </a:t>
            </a:r>
          </a:p>
          <a:p>
            <a:endParaRPr lang="nl-NL" dirty="0"/>
          </a:p>
          <a:p>
            <a:r>
              <a:rPr lang="nl-NL" dirty="0" smtClean="0">
                <a:hlinkClick r:id="rId2"/>
              </a:rPr>
              <a:t>https://canyoufixit.sense.info/#/app/front-page?keepfilter=true</a:t>
            </a:r>
            <a:r>
              <a:rPr lang="nl-NL" dirty="0" smtClean="0"/>
              <a:t>  </a:t>
            </a:r>
          </a:p>
          <a:p>
            <a:endParaRPr lang="nl-NL" dirty="0"/>
          </a:p>
        </p:txBody>
      </p:sp>
    </p:spTree>
    <p:extLst>
      <p:ext uri="{BB962C8B-B14F-4D97-AF65-F5344CB8AC3E}">
        <p14:creationId xmlns:p14="http://schemas.microsoft.com/office/powerpoint/2010/main" val="384209291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Opdracht </a:t>
            </a:r>
            <a:endParaRPr lang="nl-NL" dirty="0"/>
          </a:p>
        </p:txBody>
      </p:sp>
      <p:sp>
        <p:nvSpPr>
          <p:cNvPr id="3" name="Tijdelijke aanduiding voor inhoud 2"/>
          <p:cNvSpPr>
            <a:spLocks noGrp="1"/>
          </p:cNvSpPr>
          <p:nvPr>
            <p:ph idx="1"/>
          </p:nvPr>
        </p:nvSpPr>
        <p:spPr/>
        <p:txBody>
          <a:bodyPr/>
          <a:lstStyle/>
          <a:p>
            <a:r>
              <a:rPr lang="nl-NL" dirty="0" smtClean="0"/>
              <a:t>Vul in tweetallen het werkblad in. </a:t>
            </a:r>
          </a:p>
          <a:p>
            <a:endParaRPr lang="nl-NL" dirty="0"/>
          </a:p>
          <a:p>
            <a:endParaRPr lang="nl-NL" dirty="0" smtClean="0"/>
          </a:p>
          <a:p>
            <a:r>
              <a:rPr lang="nl-NL" dirty="0" smtClean="0"/>
              <a:t>Daarna bespreken we dit met elkaar. </a:t>
            </a:r>
          </a:p>
          <a:p>
            <a:endParaRPr lang="nl-NL" dirty="0"/>
          </a:p>
        </p:txBody>
      </p:sp>
    </p:spTree>
    <p:extLst>
      <p:ext uri="{BB962C8B-B14F-4D97-AF65-F5344CB8AC3E}">
        <p14:creationId xmlns:p14="http://schemas.microsoft.com/office/powerpoint/2010/main" val="419156801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71</TotalTime>
  <Words>126</Words>
  <Application>Microsoft Office PowerPoint</Application>
  <PresentationFormat>Breedbeeld</PresentationFormat>
  <Paragraphs>19</Paragraphs>
  <Slides>5</Slides>
  <Notes>0</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5</vt:i4>
      </vt:variant>
    </vt:vector>
  </HeadingPairs>
  <TitlesOfParts>
    <vt:vector size="9" baseType="lpstr">
      <vt:lpstr>Arial</vt:lpstr>
      <vt:lpstr>Century Gothic</vt:lpstr>
      <vt:lpstr>Wingdings 3</vt:lpstr>
      <vt:lpstr>Ion</vt:lpstr>
      <vt:lpstr>Sexting </vt:lpstr>
      <vt:lpstr>Wat is sexting? </vt:lpstr>
      <vt:lpstr>Filmpje over sexting </vt:lpstr>
      <vt:lpstr>Can you fix it? </vt:lpstr>
      <vt:lpstr>Opdracht </vt:lpstr>
    </vt:vector>
  </TitlesOfParts>
  <Company>School</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Sexting</dc:title>
  <dc:creator>Bouwmeister, Hanneke</dc:creator>
  <cp:lastModifiedBy>Bouwmeister, Hanneke</cp:lastModifiedBy>
  <cp:revision>6</cp:revision>
  <dcterms:created xsi:type="dcterms:W3CDTF">2018-05-17T12:03:21Z</dcterms:created>
  <dcterms:modified xsi:type="dcterms:W3CDTF">2018-06-04T09:50:40Z</dcterms:modified>
</cp:coreProperties>
</file>