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nl-NL" smtClean="0"/>
              <a:t>Klik om de stijl te bewerken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F6FEC301-B1D1-44DE-B61B-1715EBC02BF8}" type="datetimeFigureOut">
              <a:rPr lang="nl-NL" smtClean="0"/>
              <a:t>4-6-2018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765733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F6FEC301-B1D1-44DE-B61B-1715EBC02BF8}" type="datetimeFigureOut">
              <a:rPr lang="nl-NL" smtClean="0"/>
              <a:t>4-6-2018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2497012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nl-NL" smtClean="0"/>
              <a:t>Klik om de stijl te bewerken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F6FEC301-B1D1-44DE-B61B-1715EBC02BF8}" type="datetimeFigureOut">
              <a:rPr lang="nl-NL" smtClean="0"/>
              <a:t>4-6-2018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553750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nl-NL" smtClean="0"/>
              <a:t>Klik om de stijl te bewerken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nl-NL" smtClean="0"/>
              <a:t>Klik om de modelstijlen te bewerken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F6FEC301-B1D1-44DE-B61B-1715EBC02BF8}" type="datetimeFigureOut">
              <a:rPr lang="nl-NL" smtClean="0"/>
              <a:t>4-6-2018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A0D27B5-F85A-456D-B134-7ABB6BBCD823}" type="slidenum">
              <a:rPr lang="nl-NL" smtClean="0"/>
              <a:t>‹nr.›</a:t>
            </a:fld>
            <a:endParaRPr lang="nl-NL"/>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18893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F6FEC301-B1D1-44DE-B61B-1715EBC02BF8}" type="datetimeFigureOut">
              <a:rPr lang="nl-NL" smtClean="0"/>
              <a:t>4-6-2018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2302151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l-NL" smtClean="0"/>
              <a:t>Klik om de stijl te bewerken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6FEC301-B1D1-44DE-B61B-1715EBC02BF8}" type="datetimeFigureOut">
              <a:rPr lang="nl-NL" smtClean="0"/>
              <a:t>4-6-2018</a:t>
            </a:fld>
            <a:endParaRPr lang="nl-NL"/>
          </a:p>
        </p:txBody>
      </p:sp>
      <p:sp>
        <p:nvSpPr>
          <p:cNvPr id="4"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28734507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l-NL" smtClean="0"/>
              <a:t>Klik om de stijl te bewerken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6FEC301-B1D1-44DE-B61B-1715EBC02BF8}" type="datetimeFigureOut">
              <a:rPr lang="nl-NL" smtClean="0"/>
              <a:t>4-6-2018</a:t>
            </a:fld>
            <a:endParaRPr lang="nl-NL"/>
          </a:p>
        </p:txBody>
      </p:sp>
      <p:sp>
        <p:nvSpPr>
          <p:cNvPr id="4"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391183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nchor="t" anchorCtr="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F6FEC301-B1D1-44DE-B61B-1715EBC02BF8}" type="datetimeFigureOut">
              <a:rPr lang="nl-NL" smtClean="0"/>
              <a:t>4-6-2018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18283930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nl-NL" smtClean="0"/>
              <a:t>Klik om de stijl te bewerken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F6FEC301-B1D1-44DE-B61B-1715EBC02BF8}" type="datetimeFigureOut">
              <a:rPr lang="nl-NL" smtClean="0"/>
              <a:t>4-6-2018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2891689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3"/>
          <p:cNvSpPr>
            <a:spLocks noGrp="1"/>
          </p:cNvSpPr>
          <p:nvPr>
            <p:ph type="dt" sz="half" idx="10"/>
          </p:nvPr>
        </p:nvSpPr>
        <p:spPr/>
        <p:txBody>
          <a:bodyPr/>
          <a:lstStyle/>
          <a:p>
            <a:fld id="{F6FEC301-B1D1-44DE-B61B-1715EBC02BF8}" type="datetimeFigureOut">
              <a:rPr lang="nl-NL" smtClean="0"/>
              <a:t>4-6-2018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1225935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F6FEC301-B1D1-44DE-B61B-1715EBC02BF8}" type="datetimeFigureOut">
              <a:rPr lang="nl-NL" smtClean="0"/>
              <a:t>4-6-2018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1789183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F6FEC301-B1D1-44DE-B61B-1715EBC02BF8}" type="datetimeFigureOut">
              <a:rPr lang="nl-NL" smtClean="0"/>
              <a:t>4-6-2018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2504103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F6FEC301-B1D1-44DE-B61B-1715EBC02BF8}" type="datetimeFigureOut">
              <a:rPr lang="nl-NL" smtClean="0"/>
              <a:t>4-6-2018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3221149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7" name="Date Placeholder 2"/>
          <p:cNvSpPr>
            <a:spLocks noGrp="1"/>
          </p:cNvSpPr>
          <p:nvPr>
            <p:ph type="dt" sz="half" idx="10"/>
          </p:nvPr>
        </p:nvSpPr>
        <p:spPr/>
        <p:txBody>
          <a:bodyPr/>
          <a:lstStyle/>
          <a:p>
            <a:fld id="{F6FEC301-B1D1-44DE-B61B-1715EBC02BF8}" type="datetimeFigureOut">
              <a:rPr lang="nl-NL" smtClean="0"/>
              <a:t>4-6-2018</a:t>
            </a:fld>
            <a:endParaRPr lang="nl-NL"/>
          </a:p>
        </p:txBody>
      </p:sp>
      <p:sp>
        <p:nvSpPr>
          <p:cNvPr id="5" name="Footer Placeholder 3"/>
          <p:cNvSpPr>
            <a:spLocks noGrp="1"/>
          </p:cNvSpPr>
          <p:nvPr>
            <p:ph type="ftr" sz="quarter" idx="11"/>
          </p:nvPr>
        </p:nvSpPr>
        <p:spPr/>
        <p:txBody>
          <a:bodyPr/>
          <a:lstStyle/>
          <a:p>
            <a:endParaRPr lang="nl-NL"/>
          </a:p>
        </p:txBody>
      </p:sp>
      <p:sp>
        <p:nvSpPr>
          <p:cNvPr id="6" name="Slide Number Placeholder 4"/>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1434896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6FEC301-B1D1-44DE-B61B-1715EBC02BF8}" type="datetimeFigureOut">
              <a:rPr lang="nl-NL" smtClean="0"/>
              <a:t>4-6-2018</a:t>
            </a:fld>
            <a:endParaRPr lang="nl-NL"/>
          </a:p>
        </p:txBody>
      </p:sp>
      <p:sp>
        <p:nvSpPr>
          <p:cNvPr id="5" name="Footer Placeholder 2"/>
          <p:cNvSpPr>
            <a:spLocks noGrp="1"/>
          </p:cNvSpPr>
          <p:nvPr>
            <p:ph type="ftr" sz="quarter" idx="11"/>
          </p:nvPr>
        </p:nvSpPr>
        <p:spPr/>
        <p:txBody>
          <a:bodyPr/>
          <a:lstStyle/>
          <a:p>
            <a:endParaRPr lang="nl-NL"/>
          </a:p>
        </p:txBody>
      </p:sp>
      <p:sp>
        <p:nvSpPr>
          <p:cNvPr id="6" name="Slide Number Placeholder 3"/>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1164487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nl-NL" smtClean="0"/>
              <a:t>Klik om de stijl te bewerken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7" name="Date Placeholder 4"/>
          <p:cNvSpPr>
            <a:spLocks noGrp="1"/>
          </p:cNvSpPr>
          <p:nvPr>
            <p:ph type="dt" sz="half" idx="10"/>
          </p:nvPr>
        </p:nvSpPr>
        <p:spPr/>
        <p:txBody>
          <a:bodyPr/>
          <a:lstStyle/>
          <a:p>
            <a:fld id="{F6FEC301-B1D1-44DE-B61B-1715EBC02BF8}" type="datetimeFigureOut">
              <a:rPr lang="nl-NL" smtClean="0"/>
              <a:t>4-6-2018</a:t>
            </a:fld>
            <a:endParaRPr lang="nl-NL"/>
          </a:p>
        </p:txBody>
      </p:sp>
      <p:sp>
        <p:nvSpPr>
          <p:cNvPr id="5" name="Footer Placeholder 5"/>
          <p:cNvSpPr>
            <a:spLocks noGrp="1"/>
          </p:cNvSpPr>
          <p:nvPr>
            <p:ph type="ftr" sz="quarter" idx="11"/>
          </p:nvPr>
        </p:nvSpPr>
        <p:spPr/>
        <p:txBody>
          <a:bodyPr/>
          <a:lstStyle/>
          <a:p>
            <a:endParaRPr lang="nl-NL"/>
          </a:p>
        </p:txBody>
      </p:sp>
      <p:sp>
        <p:nvSpPr>
          <p:cNvPr id="6" name="Slide Number Placeholder 6"/>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3129214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F6FEC301-B1D1-44DE-B61B-1715EBC02BF8}" type="datetimeFigureOut">
              <a:rPr lang="nl-NL" smtClean="0"/>
              <a:t>4-6-2018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A0D27B5-F85A-456D-B134-7ABB6BBCD823}" type="slidenum">
              <a:rPr lang="nl-NL" smtClean="0"/>
              <a:t>‹nr.›</a:t>
            </a:fld>
            <a:endParaRPr lang="nl-NL"/>
          </a:p>
        </p:txBody>
      </p:sp>
    </p:spTree>
    <p:extLst>
      <p:ext uri="{BB962C8B-B14F-4D97-AF65-F5344CB8AC3E}">
        <p14:creationId xmlns:p14="http://schemas.microsoft.com/office/powerpoint/2010/main" val="2474955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nl-NL" smtClean="0"/>
              <a:t>Klik om de stijl te bewerken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6FEC301-B1D1-44DE-B61B-1715EBC02BF8}" type="datetimeFigureOut">
              <a:rPr lang="nl-NL" smtClean="0"/>
              <a:t>4-6-2018</a:t>
            </a:fld>
            <a:endParaRPr lang="nl-NL"/>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nl-NL"/>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A0D27B5-F85A-456D-B134-7ABB6BBCD823}" type="slidenum">
              <a:rPr lang="nl-NL" smtClean="0"/>
              <a:t>‹nr.›</a:t>
            </a:fld>
            <a:endParaRPr lang="nl-NL"/>
          </a:p>
        </p:txBody>
      </p:sp>
    </p:spTree>
    <p:extLst>
      <p:ext uri="{BB962C8B-B14F-4D97-AF65-F5344CB8AC3E}">
        <p14:creationId xmlns:p14="http://schemas.microsoft.com/office/powerpoint/2010/main" val="3263409376"/>
      </p:ext>
    </p:extLst>
  </p:cSld>
  <p:clrMap bg1="dk1" tx1="lt1" bg2="dk2" tx2="lt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RWsfXEqZTG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anyoufixit.sense.info/#/app/front-page?keepfilter=tru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err="1" smtClean="0"/>
              <a:t>Sexting</a:t>
            </a:r>
            <a:r>
              <a:rPr lang="nl-NL" dirty="0" smtClean="0"/>
              <a:t> </a:t>
            </a:r>
            <a:endParaRPr lang="nl-NL" dirty="0"/>
          </a:p>
        </p:txBody>
      </p:sp>
      <p:sp>
        <p:nvSpPr>
          <p:cNvPr id="3" name="Ondertitel 2"/>
          <p:cNvSpPr>
            <a:spLocks noGrp="1"/>
          </p:cNvSpPr>
          <p:nvPr>
            <p:ph type="subTitle" idx="1"/>
          </p:nvPr>
        </p:nvSpPr>
        <p:spPr/>
        <p:txBody>
          <a:bodyPr/>
          <a:lstStyle/>
          <a:p>
            <a:r>
              <a:rPr lang="nl-NL" dirty="0" smtClean="0"/>
              <a:t>Wat is </a:t>
            </a:r>
            <a:r>
              <a:rPr lang="nl-NL" dirty="0" err="1" smtClean="0"/>
              <a:t>sexting</a:t>
            </a:r>
            <a:r>
              <a:rPr lang="nl-NL" dirty="0" smtClean="0"/>
              <a:t>? </a:t>
            </a:r>
            <a:endParaRPr lang="nl-NL" dirty="0"/>
          </a:p>
        </p:txBody>
      </p:sp>
    </p:spTree>
    <p:extLst>
      <p:ext uri="{BB962C8B-B14F-4D97-AF65-F5344CB8AC3E}">
        <p14:creationId xmlns:p14="http://schemas.microsoft.com/office/powerpoint/2010/main" val="21204201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a:t>
            </a:r>
            <a:r>
              <a:rPr lang="nl-NL" dirty="0" err="1" smtClean="0"/>
              <a:t>sexting</a:t>
            </a:r>
            <a:r>
              <a:rPr lang="nl-NL" dirty="0" smtClean="0"/>
              <a:t>? </a:t>
            </a:r>
            <a:endParaRPr lang="nl-NL" dirty="0"/>
          </a:p>
        </p:txBody>
      </p:sp>
      <p:sp>
        <p:nvSpPr>
          <p:cNvPr id="3" name="Tijdelijke aanduiding voor inhoud 2"/>
          <p:cNvSpPr>
            <a:spLocks noGrp="1"/>
          </p:cNvSpPr>
          <p:nvPr>
            <p:ph idx="1"/>
          </p:nvPr>
        </p:nvSpPr>
        <p:spPr/>
        <p:txBody>
          <a:bodyPr>
            <a:normAutofit/>
          </a:bodyPr>
          <a:lstStyle/>
          <a:p>
            <a:r>
              <a:rPr lang="nl-NL" dirty="0" smtClean="0"/>
              <a:t>Wie weet wat </a:t>
            </a:r>
            <a:r>
              <a:rPr lang="nl-NL" dirty="0" err="1" smtClean="0"/>
              <a:t>sexting</a:t>
            </a:r>
            <a:r>
              <a:rPr lang="nl-NL" dirty="0" smtClean="0"/>
              <a:t> is? </a:t>
            </a:r>
          </a:p>
          <a:p>
            <a:endParaRPr lang="nl-NL" dirty="0"/>
          </a:p>
          <a:p>
            <a:r>
              <a:rPr lang="nl-NL" dirty="0" smtClean="0"/>
              <a:t>De </a:t>
            </a:r>
            <a:r>
              <a:rPr lang="nl-NL" dirty="0"/>
              <a:t>risico’s van </a:t>
            </a:r>
            <a:r>
              <a:rPr lang="nl-NL" dirty="0" err="1"/>
              <a:t>sexting</a:t>
            </a:r>
            <a:r>
              <a:rPr lang="nl-NL" dirty="0"/>
              <a:t> zijn letterlijk </a:t>
            </a:r>
            <a:r>
              <a:rPr lang="nl-NL" dirty="0" smtClean="0"/>
              <a:t>grenzeloos.</a:t>
            </a:r>
          </a:p>
          <a:p>
            <a:endParaRPr lang="nl-NL" dirty="0"/>
          </a:p>
          <a:p>
            <a:r>
              <a:rPr lang="nl-NL" dirty="0" smtClean="0"/>
              <a:t>Volgens de wet is </a:t>
            </a:r>
            <a:r>
              <a:rPr lang="nl-NL" dirty="0" err="1" smtClean="0"/>
              <a:t>sexting</a:t>
            </a:r>
            <a:r>
              <a:rPr lang="nl-NL" dirty="0" smtClean="0"/>
              <a:t> onder je 18e strafbaar. In de wet staat dat het strafbaar is als iemand seksueel beeldmateriaal van een minderjarige verspreidt, toont, ontvangt, maakt, doorstuurt of in bezit heeft. In de praktijk blijkt dat het vaak lastig is om iemand hiervoor ook echt te straffen via politie of justitie.</a:t>
            </a:r>
          </a:p>
          <a:p>
            <a:endParaRPr lang="nl-NL" dirty="0"/>
          </a:p>
        </p:txBody>
      </p:sp>
    </p:spTree>
    <p:extLst>
      <p:ext uri="{BB962C8B-B14F-4D97-AF65-F5344CB8AC3E}">
        <p14:creationId xmlns:p14="http://schemas.microsoft.com/office/powerpoint/2010/main" val="38212175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Filmpje over </a:t>
            </a:r>
            <a:r>
              <a:rPr lang="nl-NL" dirty="0" err="1" smtClean="0"/>
              <a:t>sexting</a:t>
            </a:r>
            <a:r>
              <a:rPr lang="nl-NL" dirty="0" smtClean="0"/>
              <a:t> </a:t>
            </a:r>
            <a:endParaRPr lang="nl-NL" dirty="0"/>
          </a:p>
        </p:txBody>
      </p:sp>
      <p:sp>
        <p:nvSpPr>
          <p:cNvPr id="3" name="Tijdelijke aanduiding voor inhoud 2"/>
          <p:cNvSpPr>
            <a:spLocks noGrp="1"/>
          </p:cNvSpPr>
          <p:nvPr>
            <p:ph idx="1"/>
          </p:nvPr>
        </p:nvSpPr>
        <p:spPr/>
        <p:txBody>
          <a:bodyPr/>
          <a:lstStyle/>
          <a:p>
            <a:r>
              <a:rPr lang="nl-NL" dirty="0" smtClean="0">
                <a:hlinkClick r:id="rId2"/>
              </a:rPr>
              <a:t>https://www.youtube.com/watch?v=n803u8M7UN8</a:t>
            </a:r>
          </a:p>
          <a:p>
            <a:endParaRPr lang="nl-NL" dirty="0">
              <a:hlinkClick r:id="rId2"/>
            </a:endParaRPr>
          </a:p>
          <a:p>
            <a:endParaRPr lang="nl-NL" dirty="0"/>
          </a:p>
        </p:txBody>
      </p:sp>
    </p:spTree>
    <p:extLst>
      <p:ext uri="{BB962C8B-B14F-4D97-AF65-F5344CB8AC3E}">
        <p14:creationId xmlns:p14="http://schemas.microsoft.com/office/powerpoint/2010/main" val="34774544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Can</a:t>
            </a:r>
            <a:r>
              <a:rPr lang="nl-NL" dirty="0" smtClean="0"/>
              <a:t> </a:t>
            </a:r>
            <a:r>
              <a:rPr lang="nl-NL" dirty="0" err="1" smtClean="0"/>
              <a:t>you</a:t>
            </a:r>
            <a:r>
              <a:rPr lang="nl-NL" dirty="0" smtClean="0"/>
              <a:t> fix </a:t>
            </a:r>
            <a:r>
              <a:rPr lang="nl-NL" dirty="0" err="1" smtClean="0"/>
              <a:t>it</a:t>
            </a:r>
            <a:r>
              <a:rPr lang="nl-NL" dirty="0" smtClean="0"/>
              <a:t>? </a:t>
            </a:r>
            <a:endParaRPr lang="nl-NL" dirty="0"/>
          </a:p>
        </p:txBody>
      </p:sp>
      <p:sp>
        <p:nvSpPr>
          <p:cNvPr id="3" name="Tijdelijke aanduiding voor inhoud 2"/>
          <p:cNvSpPr>
            <a:spLocks noGrp="1"/>
          </p:cNvSpPr>
          <p:nvPr>
            <p:ph idx="1"/>
          </p:nvPr>
        </p:nvSpPr>
        <p:spPr/>
        <p:txBody>
          <a:bodyPr/>
          <a:lstStyle/>
          <a:p>
            <a:r>
              <a:rPr lang="nl-NL" dirty="0" smtClean="0"/>
              <a:t>Je kunt het filmpje stop zetten en zelf de uitkomst bepalen. </a:t>
            </a:r>
          </a:p>
          <a:p>
            <a:endParaRPr lang="nl-NL" dirty="0"/>
          </a:p>
          <a:p>
            <a:r>
              <a:rPr lang="nl-NL" dirty="0" smtClean="0">
                <a:hlinkClick r:id="rId2"/>
              </a:rPr>
              <a:t>https://canyoufixit.sense.info/#/app/front-page?keepfilter=true</a:t>
            </a:r>
            <a:r>
              <a:rPr lang="nl-NL" dirty="0" smtClean="0"/>
              <a:t>  </a:t>
            </a:r>
          </a:p>
          <a:p>
            <a:endParaRPr lang="nl-NL" dirty="0"/>
          </a:p>
        </p:txBody>
      </p:sp>
    </p:spTree>
    <p:extLst>
      <p:ext uri="{BB962C8B-B14F-4D97-AF65-F5344CB8AC3E}">
        <p14:creationId xmlns:p14="http://schemas.microsoft.com/office/powerpoint/2010/main" val="38420929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Opdracht </a:t>
            </a:r>
            <a:endParaRPr lang="nl-NL" dirty="0"/>
          </a:p>
        </p:txBody>
      </p:sp>
      <p:sp>
        <p:nvSpPr>
          <p:cNvPr id="3" name="Tijdelijke aanduiding voor inhoud 2"/>
          <p:cNvSpPr>
            <a:spLocks noGrp="1"/>
          </p:cNvSpPr>
          <p:nvPr>
            <p:ph idx="1"/>
          </p:nvPr>
        </p:nvSpPr>
        <p:spPr/>
        <p:txBody>
          <a:bodyPr/>
          <a:lstStyle/>
          <a:p>
            <a:r>
              <a:rPr lang="nl-NL" dirty="0" smtClean="0"/>
              <a:t>Vul in tweetallen het werkblad in. </a:t>
            </a:r>
          </a:p>
          <a:p>
            <a:endParaRPr lang="nl-NL" dirty="0"/>
          </a:p>
          <a:p>
            <a:endParaRPr lang="nl-NL" dirty="0" smtClean="0"/>
          </a:p>
          <a:p>
            <a:r>
              <a:rPr lang="nl-NL" dirty="0" smtClean="0"/>
              <a:t>Daarna bespreken we dit met elkaar. </a:t>
            </a:r>
          </a:p>
          <a:p>
            <a:endParaRPr lang="nl-NL" dirty="0"/>
          </a:p>
        </p:txBody>
      </p:sp>
    </p:spTree>
    <p:extLst>
      <p:ext uri="{BB962C8B-B14F-4D97-AF65-F5344CB8AC3E}">
        <p14:creationId xmlns:p14="http://schemas.microsoft.com/office/powerpoint/2010/main" val="41915680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71</TotalTime>
  <Words>126</Words>
  <Application>Microsoft Office PowerPoint</Application>
  <PresentationFormat>Breedbeeld</PresentationFormat>
  <Paragraphs>19</Paragraphs>
  <Slides>5</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Arial</vt:lpstr>
      <vt:lpstr>Century Gothic</vt:lpstr>
      <vt:lpstr>Wingdings 3</vt:lpstr>
      <vt:lpstr>Ion</vt:lpstr>
      <vt:lpstr>Sexting </vt:lpstr>
      <vt:lpstr>Wat is sexting? </vt:lpstr>
      <vt:lpstr>Filmpje over sexting </vt:lpstr>
      <vt:lpstr>Can you fix it? </vt:lpstr>
      <vt:lpstr>Opdracht </vt:lpstr>
    </vt:vector>
  </TitlesOfParts>
  <Company>School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Sexting</dc:title>
  <dc:creator>Bouwmeister, Hanneke</dc:creator>
  <cp:lastModifiedBy>Bouwmeister, Hanneke</cp:lastModifiedBy>
  <cp:revision>6</cp:revision>
  <dcterms:created xsi:type="dcterms:W3CDTF">2018-05-17T12:03:21Z</dcterms:created>
  <dcterms:modified xsi:type="dcterms:W3CDTF">2018-06-04T09:50:40Z</dcterms:modified>
</cp:coreProperties>
</file>