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2" r:id="rId5"/>
    <p:sldId id="260" r:id="rId6"/>
    <p:sldId id="263" r:id="rId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4B48F-3CE0-4B00-8097-E2D7EFDE9E93}" type="datetimeFigureOut">
              <a:rPr lang="nl-NL" smtClean="0"/>
              <a:t>26-4-2018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BDEA-444C-48B6-B2B8-493D593E0E8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1065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4B48F-3CE0-4B00-8097-E2D7EFDE9E93}" type="datetimeFigureOut">
              <a:rPr lang="nl-NL" smtClean="0"/>
              <a:t>26-4-2018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BDEA-444C-48B6-B2B8-493D593E0E8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97397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4B48F-3CE0-4B00-8097-E2D7EFDE9E93}" type="datetimeFigureOut">
              <a:rPr lang="nl-NL" smtClean="0"/>
              <a:t>26-4-2018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BDEA-444C-48B6-B2B8-493D593E0E8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3754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4B48F-3CE0-4B00-8097-E2D7EFDE9E93}" type="datetimeFigureOut">
              <a:rPr lang="nl-NL" smtClean="0"/>
              <a:t>26-4-2018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BDEA-444C-48B6-B2B8-493D593E0E8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68504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4B48F-3CE0-4B00-8097-E2D7EFDE9E93}" type="datetimeFigureOut">
              <a:rPr lang="nl-NL" smtClean="0"/>
              <a:t>26-4-2018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BDEA-444C-48B6-B2B8-493D593E0E8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5081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4B48F-3CE0-4B00-8097-E2D7EFDE9E93}" type="datetimeFigureOut">
              <a:rPr lang="nl-NL" smtClean="0"/>
              <a:t>26-4-2018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BDEA-444C-48B6-B2B8-493D593E0E8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70195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4B48F-3CE0-4B00-8097-E2D7EFDE9E93}" type="datetimeFigureOut">
              <a:rPr lang="nl-NL" smtClean="0"/>
              <a:t>26-4-2018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BDEA-444C-48B6-B2B8-493D593E0E8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8725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4B48F-3CE0-4B00-8097-E2D7EFDE9E93}" type="datetimeFigureOut">
              <a:rPr lang="nl-NL" smtClean="0"/>
              <a:t>26-4-2018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BDEA-444C-48B6-B2B8-493D593E0E8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4173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4B48F-3CE0-4B00-8097-E2D7EFDE9E93}" type="datetimeFigureOut">
              <a:rPr lang="nl-NL" smtClean="0"/>
              <a:t>26-4-2018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BDEA-444C-48B6-B2B8-493D593E0E8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1004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4B48F-3CE0-4B00-8097-E2D7EFDE9E93}" type="datetimeFigureOut">
              <a:rPr lang="nl-NL" smtClean="0"/>
              <a:t>26-4-2018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BDEA-444C-48B6-B2B8-493D593E0E8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3832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4B48F-3CE0-4B00-8097-E2D7EFDE9E93}" type="datetimeFigureOut">
              <a:rPr lang="nl-NL" smtClean="0"/>
              <a:t>26-4-2018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BDEA-444C-48B6-B2B8-493D593E0E8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87592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4B48F-3CE0-4B00-8097-E2D7EFDE9E93}" type="datetimeFigureOut">
              <a:rPr lang="nl-NL" smtClean="0"/>
              <a:t>26-4-2018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5DBDEA-444C-48B6-B2B8-493D593E0E8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87182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ameninfo.nl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Gamen 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9484" y="1970088"/>
            <a:ext cx="5007786" cy="412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387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Terugblik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Wat hebben we de vorige les gedaan? </a:t>
            </a:r>
          </a:p>
          <a:p>
            <a:r>
              <a:rPr lang="nl-NL" dirty="0" smtClean="0"/>
              <a:t>Waar hebben we het over gehad? 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6687" y="3747135"/>
            <a:ext cx="6143625" cy="256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101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Gamen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Antwoord de vragen op het werkblad. </a:t>
            </a:r>
          </a:p>
          <a:p>
            <a:r>
              <a:rPr lang="nl-NL" dirty="0" smtClean="0"/>
              <a:t>De vragen bespreken we na. </a:t>
            </a:r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05973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Werkblad gamen</a:t>
            </a:r>
            <a:endParaRPr lang="nl-NL" dirty="0"/>
          </a:p>
        </p:txBody>
      </p:sp>
      <p:sp>
        <p:nvSpPr>
          <p:cNvPr id="3" name="Tekstvak 2"/>
          <p:cNvSpPr txBox="1"/>
          <p:nvPr/>
        </p:nvSpPr>
        <p:spPr>
          <a:xfrm>
            <a:off x="825500" y="2006600"/>
            <a:ext cx="1327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smtClean="0"/>
              <a:t>Hoeveel uur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3204175" y="2006600"/>
            <a:ext cx="1579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smtClean="0"/>
              <a:t>Welke games? </a:t>
            </a:r>
            <a:endParaRPr lang="nl-NL" dirty="0"/>
          </a:p>
        </p:txBody>
      </p:sp>
      <p:sp>
        <p:nvSpPr>
          <p:cNvPr id="5" name="Tekstvak 4"/>
          <p:cNvSpPr txBox="1"/>
          <p:nvPr/>
        </p:nvSpPr>
        <p:spPr>
          <a:xfrm>
            <a:off x="5890757" y="2006600"/>
            <a:ext cx="1473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smtClean="0"/>
              <a:t>Welk device? </a:t>
            </a:r>
            <a:endParaRPr lang="nl-NL" dirty="0"/>
          </a:p>
        </p:txBody>
      </p:sp>
      <p:sp>
        <p:nvSpPr>
          <p:cNvPr id="6" name="Tekstvak 5"/>
          <p:cNvSpPr txBox="1"/>
          <p:nvPr/>
        </p:nvSpPr>
        <p:spPr>
          <a:xfrm>
            <a:off x="9372600" y="2006600"/>
            <a:ext cx="1792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smtClean="0"/>
              <a:t>Leuk / niet leuk?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73352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Gameverslaving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Wanneer je veel gamet, kun je gameverslaafd raken. </a:t>
            </a:r>
          </a:p>
          <a:p>
            <a:r>
              <a:rPr lang="nl-NL" dirty="0" smtClean="0"/>
              <a:t>Dit probleem wordt steeds groter. </a:t>
            </a:r>
          </a:p>
          <a:p>
            <a:r>
              <a:rPr lang="nl-NL" dirty="0" smtClean="0"/>
              <a:t>Het gaat niet alleen om het aantal uur dat je gamet, maar ook hoe je bezig bent met de game en hoe je omgaat met afspraken. </a:t>
            </a:r>
          </a:p>
          <a:p>
            <a:endParaRPr lang="nl-NL" dirty="0"/>
          </a:p>
          <a:p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500" y="3803650"/>
            <a:ext cx="3797300" cy="2373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639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Test je gamegedrag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Ga naar: </a:t>
            </a:r>
            <a:r>
              <a:rPr lang="nl-NL" dirty="0" smtClean="0">
                <a:hlinkClick r:id="rId2"/>
              </a:rPr>
              <a:t>www.gameninfo.nl</a:t>
            </a:r>
            <a:r>
              <a:rPr lang="nl-NL" dirty="0" smtClean="0"/>
              <a:t> </a:t>
            </a:r>
          </a:p>
          <a:p>
            <a:endParaRPr lang="nl-NL" dirty="0"/>
          </a:p>
          <a:p>
            <a:r>
              <a:rPr lang="nl-NL" dirty="0" smtClean="0"/>
              <a:t>Klik links op ‘test je gamegedrag’.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1481065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106</Words>
  <Application>Microsoft Office PowerPoint</Application>
  <PresentationFormat>Breedbeeld</PresentationFormat>
  <Paragraphs>20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Kantoorthema</vt:lpstr>
      <vt:lpstr>Gamen </vt:lpstr>
      <vt:lpstr>Terugblik </vt:lpstr>
      <vt:lpstr>Gamen </vt:lpstr>
      <vt:lpstr>Werkblad gamen</vt:lpstr>
      <vt:lpstr>Gameverslaving </vt:lpstr>
      <vt:lpstr>Test je gamegedrag</vt:lpstr>
    </vt:vector>
  </TitlesOfParts>
  <Company>School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Gamen </dc:title>
  <dc:creator>Bouwmeister, Hanneke</dc:creator>
  <cp:lastModifiedBy>Bouwmeister, Hanneke</cp:lastModifiedBy>
  <cp:revision>5</cp:revision>
  <dcterms:created xsi:type="dcterms:W3CDTF">2018-04-19T12:06:54Z</dcterms:created>
  <dcterms:modified xsi:type="dcterms:W3CDTF">2018-04-26T09:44:35Z</dcterms:modified>
</cp:coreProperties>
</file>