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DD3D487-0CB6-4156-95BD-7D8DC3CBF595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274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28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767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38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78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466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3328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5270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9722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8192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D487-0CB6-4156-95BD-7D8DC3CBF595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357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6DD3D487-0CB6-4156-95BD-7D8DC3CBF595}" type="datetimeFigureOut">
              <a:rPr lang="nl-NL" smtClean="0"/>
              <a:t>4-6-2018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504C230-C207-4F4E-AC71-4E33D5153814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52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-3TVQhOm40" TargetMode="External"/><Relationship Id="rId2" Type="http://schemas.openxmlformats.org/officeDocument/2006/relationships/hyperlink" Target="https://www.youtube.com/watch?v=0kv2K8hGhf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Social</a:t>
            </a:r>
            <a:r>
              <a:rPr lang="nl-NL" dirty="0" smtClean="0"/>
              <a:t> media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Wat deel je wel en niet?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600" y="990600"/>
            <a:ext cx="5588000" cy="279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16083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Terugblik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Waar hebben we het de vorige les over gehad? </a:t>
            </a:r>
          </a:p>
          <a:p>
            <a:r>
              <a:rPr lang="nl-NL" dirty="0" smtClean="0"/>
              <a:t>Wat hebben we de vorige les gedaan?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87" y="3747135"/>
            <a:ext cx="6143625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125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Social</a:t>
            </a:r>
            <a:r>
              <a:rPr lang="nl-NL" dirty="0" smtClean="0"/>
              <a:t> media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Welke </a:t>
            </a:r>
            <a:r>
              <a:rPr lang="nl-NL" dirty="0" err="1" smtClean="0"/>
              <a:t>social</a:t>
            </a:r>
            <a:r>
              <a:rPr lang="nl-NL" dirty="0" smtClean="0"/>
              <a:t> media ken je? </a:t>
            </a:r>
          </a:p>
          <a:p>
            <a:r>
              <a:rPr lang="nl-NL" dirty="0" smtClean="0"/>
              <a:t>Welke </a:t>
            </a:r>
            <a:r>
              <a:rPr lang="nl-NL" dirty="0" err="1" smtClean="0"/>
              <a:t>social</a:t>
            </a:r>
            <a:r>
              <a:rPr lang="nl-NL" dirty="0" smtClean="0"/>
              <a:t> media gebruik je?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165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Delen op </a:t>
            </a:r>
            <a:r>
              <a:rPr lang="nl-NL" dirty="0" err="1" smtClean="0"/>
              <a:t>social</a:t>
            </a:r>
            <a:r>
              <a:rPr lang="nl-NL" dirty="0" smtClean="0"/>
              <a:t> media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kun je wel delen? </a:t>
            </a:r>
          </a:p>
          <a:p>
            <a:r>
              <a:rPr lang="nl-NL" dirty="0" smtClean="0"/>
              <a:t>Wat kun je niet delen? </a:t>
            </a:r>
          </a:p>
          <a:p>
            <a:endParaRPr lang="nl-NL" dirty="0"/>
          </a:p>
          <a:p>
            <a:r>
              <a:rPr lang="nl-NL" dirty="0" smtClean="0"/>
              <a:t>Denk niet alleen aan foto’s of video’s, maar ook aan berichten. </a:t>
            </a:r>
          </a:p>
          <a:p>
            <a:endParaRPr lang="nl-NL" dirty="0"/>
          </a:p>
          <a:p>
            <a:r>
              <a:rPr lang="nl-NL" dirty="0" smtClean="0"/>
              <a:t>Ben jij je daarvan bewust? </a:t>
            </a:r>
          </a:p>
          <a:p>
            <a:r>
              <a:rPr lang="nl-NL" dirty="0" smtClean="0"/>
              <a:t>Let jij op wat je met wie deelt?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99955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Jullie krijgen zo een aantal voorbeelden te zien van berichten die niet handig zijn om te plaatsen. </a:t>
            </a:r>
          </a:p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www.youtube.com/watch?v=0kv2K8hGhf8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>
                <a:hlinkClick r:id="rId3"/>
              </a:rPr>
              <a:t>https://www.youtube.com/watch?v=s-3TVQhOm40</a:t>
            </a:r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5724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Vul voor jezelf het werkblad in. </a:t>
            </a:r>
          </a:p>
          <a:p>
            <a:r>
              <a:rPr lang="nl-NL" dirty="0" smtClean="0"/>
              <a:t>Het werkblad bespreken we daarna.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305965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27</TotalTime>
  <Words>125</Words>
  <Application>Microsoft Office PowerPoint</Application>
  <PresentationFormat>Breedbeeld</PresentationFormat>
  <Paragraphs>24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Tw Cen MT</vt:lpstr>
      <vt:lpstr>Tw Cen MT Condensed</vt:lpstr>
      <vt:lpstr>Wingdings 3</vt:lpstr>
      <vt:lpstr>Integraal</vt:lpstr>
      <vt:lpstr>Social media </vt:lpstr>
      <vt:lpstr>Terugblik </vt:lpstr>
      <vt:lpstr>Social media </vt:lpstr>
      <vt:lpstr>Delen op social media </vt:lpstr>
      <vt:lpstr>Voorbeelden </vt:lpstr>
      <vt:lpstr>Opdracht </vt:lpstr>
    </vt:vector>
  </TitlesOfParts>
  <Company>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</dc:title>
  <dc:creator>Bouwmeister, Hanneke</dc:creator>
  <cp:lastModifiedBy>Bouwmeister, Hanneke</cp:lastModifiedBy>
  <cp:revision>7</cp:revision>
  <dcterms:created xsi:type="dcterms:W3CDTF">2018-04-19T11:26:04Z</dcterms:created>
  <dcterms:modified xsi:type="dcterms:W3CDTF">2018-06-04T09:25:02Z</dcterms:modified>
</cp:coreProperties>
</file>